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95" r:id="rId10"/>
    <p:sldId id="266" r:id="rId11"/>
    <p:sldId id="267" r:id="rId12"/>
    <p:sldId id="279" r:id="rId13"/>
    <p:sldId id="268" r:id="rId14"/>
    <p:sldId id="270" r:id="rId15"/>
    <p:sldId id="287" r:id="rId16"/>
    <p:sldId id="271" r:id="rId17"/>
    <p:sldId id="286" r:id="rId18"/>
    <p:sldId id="278" r:id="rId19"/>
    <p:sldId id="280" r:id="rId20"/>
    <p:sldId id="281" r:id="rId21"/>
    <p:sldId id="284" r:id="rId22"/>
    <p:sldId id="282" r:id="rId23"/>
    <p:sldId id="283" r:id="rId24"/>
    <p:sldId id="29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qing Guo" initials="H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7338" autoAdjust="0"/>
  </p:normalViewPr>
  <p:slideViewPr>
    <p:cSldViewPr>
      <p:cViewPr>
        <p:scale>
          <a:sx n="90" d="100"/>
          <a:sy n="90" d="100"/>
        </p:scale>
        <p:origin x="-91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qing%20Guo\Desktop\ENME712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qing%20Guo\Desktop\ENME712\all%20heigh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qing%20Guo\Desktop\ENME712\all%20heigh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qing%20Guo\Desktop\ENME712\test%20all%20heigh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qing%20Guo\Desktop\ENME712\test%20all%20he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Sheet3!$D$1</c:f>
              <c:strCache>
                <c:ptCount val="1"/>
                <c:pt idx="0">
                  <c:v>TRUE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Sheet3!$B$2:$B$82</c:f>
              <c:numCache>
                <c:formatCode>General</c:formatCode>
                <c:ptCount val="8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</c:numCache>
            </c:numRef>
          </c:xVal>
          <c:yVal>
            <c:numRef>
              <c:f>Sheet3!$D$2:$D$82</c:f>
              <c:numCache>
                <c:formatCode>0.00E+00</c:formatCode>
                <c:ptCount val="81"/>
                <c:pt idx="0">
                  <c:v>2.8487444639935501E-6</c:v>
                </c:pt>
                <c:pt idx="1">
                  <c:v>1.6986677625247899E-5</c:v>
                </c:pt>
                <c:pt idx="2">
                  <c:v>9.8404059131651305E-5</c:v>
                </c:pt>
                <c:pt idx="3" formatCode="General">
                  <c:v>5.5381760217893699E-4</c:v>
                </c:pt>
                <c:pt idx="4" formatCode="General">
                  <c:v>3.02809104780539E-3</c:v>
                </c:pt>
                <c:pt idx="5" formatCode="General">
                  <c:v>1.6084905031307901E-2</c:v>
                </c:pt>
                <c:pt idx="6" formatCode="General">
                  <c:v>8.3006889940442002E-2</c:v>
                </c:pt>
                <c:pt idx="7" formatCode="General">
                  <c:v>0.41615415361168601</c:v>
                </c:pt>
                <c:pt idx="8" formatCode="General">
                  <c:v>2.0269212124808198</c:v>
                </c:pt>
                <c:pt idx="9" formatCode="General">
                  <c:v>9.5909107904855908</c:v>
                </c:pt>
                <c:pt idx="10" formatCode="General">
                  <c:v>44.088031609494301</c:v>
                </c:pt>
                <c:pt idx="11" formatCode="General">
                  <c:v>196.88683965591099</c:v>
                </c:pt>
                <c:pt idx="12" formatCode="General">
                  <c:v>854.17087511860802</c:v>
                </c:pt>
                <c:pt idx="13" formatCode="General">
                  <c:v>3599.9927431565802</c:v>
                </c:pt>
                <c:pt idx="14" formatCode="General">
                  <c:v>14739.533018554501</c:v>
                </c:pt>
                <c:pt idx="15" formatCode="General">
                  <c:v>58625.591082106301</c:v>
                </c:pt>
                <c:pt idx="16" formatCode="General">
                  <c:v>226520.79666931601</c:v>
                </c:pt>
                <c:pt idx="17" formatCode="General">
                  <c:v>850240.79555131204</c:v>
                </c:pt>
                <c:pt idx="18" formatCode="General">
                  <c:v>3100160.9841242498</c:v>
                </c:pt>
                <c:pt idx="19" formatCode="General">
                  <c:v>10980704.464709399</c:v>
                </c:pt>
                <c:pt idx="20" formatCode="General">
                  <c:v>37781116.039027601</c:v>
                </c:pt>
                <c:pt idx="21" formatCode="General">
                  <c:v>126273651.078449</c:v>
                </c:pt>
                <c:pt idx="22" formatCode="General">
                  <c:v>409957285.05159801</c:v>
                </c:pt>
                <c:pt idx="23" formatCode="General">
                  <c:v>1292845798.7926099</c:v>
                </c:pt>
                <c:pt idx="24" formatCode="General">
                  <c:v>3960328718.9947801</c:v>
                </c:pt>
                <c:pt idx="25" formatCode="General">
                  <c:v>11783819344.077499</c:v>
                </c:pt>
                <c:pt idx="26" formatCode="General">
                  <c:v>34056892363.262402</c:v>
                </c:pt>
                <c:pt idx="27" formatCode="General">
                  <c:v>95605230244.955795</c:v>
                </c:pt>
                <c:pt idx="28" formatCode="General">
                  <c:v>260681019142.327</c:v>
                </c:pt>
                <c:pt idx="29" formatCode="General">
                  <c:v>690369452135.27905</c:v>
                </c:pt>
                <c:pt idx="30" formatCode="General">
                  <c:v>1775788532094.6899</c:v>
                </c:pt>
                <c:pt idx="31" formatCode="General">
                  <c:v>4436407614029.3701</c:v>
                </c:pt>
                <c:pt idx="32" formatCode="General">
                  <c:v>10764528487769</c:v>
                </c:pt>
                <c:pt idx="33" formatCode="General">
                  <c:v>25367326317316.898</c:v>
                </c:pt>
                <c:pt idx="34" formatCode="General">
                  <c:v>58058140681022.5</c:v>
                </c:pt>
                <c:pt idx="35" formatCode="General">
                  <c:v>129048458613752</c:v>
                </c:pt>
                <c:pt idx="36" formatCode="General">
                  <c:v>278571205457617</c:v>
                </c:pt>
                <c:pt idx="37" formatCode="General">
                  <c:v>583990359624266</c:v>
                </c:pt>
                <c:pt idx="38">
                  <c:v>1188922258857850</c:v>
                </c:pt>
                <c:pt idx="39">
                  <c:v>2350562317429890</c:v>
                </c:pt>
                <c:pt idx="40">
                  <c:v>4512869348727730</c:v>
                </c:pt>
                <c:pt idx="41">
                  <c:v>8413729175533270</c:v>
                </c:pt>
                <c:pt idx="42">
                  <c:v>1.52324980233291E+16</c:v>
                </c:pt>
                <c:pt idx="43">
                  <c:v>2.6778891101769E+16</c:v>
                </c:pt>
                <c:pt idx="44">
                  <c:v>4.57135451944334E+16</c:v>
                </c:pt>
                <c:pt idx="45">
                  <c:v>7.5773972104454496E+16</c:v>
                </c:pt>
                <c:pt idx="46">
                  <c:v>1.21957921177474E+17</c:v>
                </c:pt>
                <c:pt idx="47">
                  <c:v>1.9059291464271299E+17</c:v>
                </c:pt>
                <c:pt idx="48">
                  <c:v>2.8920263510297101E+17</c:v>
                </c:pt>
                <c:pt idx="49">
                  <c:v>4.2607738652851802E+17</c:v>
                </c:pt>
                <c:pt idx="50">
                  <c:v>6.0947722247616205E+17</c:v>
                </c:pt>
                <c:pt idx="51">
                  <c:v>8.4644991546696704E+17</c:v>
                </c:pt>
                <c:pt idx="52">
                  <c:v>1.14133179091923E+18</c:v>
                </c:pt>
                <c:pt idx="53">
                  <c:v>1.49410643206705E+18</c:v>
                </c:pt>
                <c:pt idx="54">
                  <c:v>1.8989008353237299E+18</c:v>
                </c:pt>
                <c:pt idx="55">
                  <c:v>2.3429680888578202E+18</c:v>
                </c:pt>
                <c:pt idx="56">
                  <c:v>2.8065065873536599E+18</c:v>
                </c:pt>
                <c:pt idx="57">
                  <c:v>3.2635757116249001E+18</c:v>
                </c:pt>
                <c:pt idx="58">
                  <c:v>3.6841868745298898E+18</c:v>
                </c:pt>
                <c:pt idx="59">
                  <c:v>4.0374059009180001E+18</c:v>
                </c:pt>
                <c:pt idx="60">
                  <c:v>4.2950530209119898E+18</c:v>
                </c:pt>
                <c:pt idx="61">
                  <c:v>4.4353983567180099E+18</c:v>
                </c:pt>
                <c:pt idx="62">
                  <c:v>4.4461840674219402E+18</c:v>
                </c:pt>
                <c:pt idx="63">
                  <c:v>4.3263909347324298E+18</c:v>
                </c:pt>
                <c:pt idx="64">
                  <c:v>4.0863964790219699E+18</c:v>
                </c:pt>
                <c:pt idx="65">
                  <c:v>3.7464907537085798E+18</c:v>
                </c:pt>
                <c:pt idx="66">
                  <c:v>3.3340442160768701E+18</c:v>
                </c:pt>
                <c:pt idx="67">
                  <c:v>2.8798759428939602E+18</c:v>
                </c:pt>
                <c:pt idx="68">
                  <c:v>2.4144891337282299E+18</c:v>
                </c:pt>
                <c:pt idx="69">
                  <c:v>1.9648038770674099E+18</c:v>
                </c:pt>
                <c:pt idx="70">
                  <c:v>1.5518479657748401E+18</c:v>
                </c:pt>
                <c:pt idx="71">
                  <c:v>1.1896214921100101E+18</c:v>
                </c:pt>
                <c:pt idx="72">
                  <c:v>8.8509903242648704E+17</c:v>
                </c:pt>
                <c:pt idx="73">
                  <c:v>6.3913448425163098E+17</c:v>
                </c:pt>
                <c:pt idx="74">
                  <c:v>4.4792361613314099E+17</c:v>
                </c:pt>
                <c:pt idx="75">
                  <c:v>3.0466398846655002E+17</c:v>
                </c:pt>
                <c:pt idx="76">
                  <c:v>2.0111200095397402E+17</c:v>
                </c:pt>
                <c:pt idx="77">
                  <c:v>1.2883946813022099E+17</c:v>
                </c:pt>
                <c:pt idx="78">
                  <c:v>8.0102934694650592E+16</c:v>
                </c:pt>
                <c:pt idx="79">
                  <c:v>4.83315940324896E+16</c:v>
                </c:pt>
                <c:pt idx="80">
                  <c:v>2.83003457961024E+16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Onion peeling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Sheet3!$B$2:$B$82</c:f>
              <c:numCache>
                <c:formatCode>General</c:formatCode>
                <c:ptCount val="8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</c:numCache>
            </c:numRef>
          </c:xVal>
          <c:yVal>
            <c:numRef>
              <c:f>Sheet3!$E$2:$E$82</c:f>
              <c:numCache>
                <c:formatCode>0.00E+00</c:formatCode>
                <c:ptCount val="81"/>
                <c:pt idx="0">
                  <c:v>3.55984714259541E+16</c:v>
                </c:pt>
                <c:pt idx="1">
                  <c:v>2.97215921391482E+16</c:v>
                </c:pt>
                <c:pt idx="2">
                  <c:v>2.59638038090365E+16</c:v>
                </c:pt>
                <c:pt idx="3">
                  <c:v>2.32203331045374E+16</c:v>
                </c:pt>
                <c:pt idx="4">
                  <c:v>2.10762661616549E+16</c:v>
                </c:pt>
                <c:pt idx="5">
                  <c:v>1.9329540373653E+16</c:v>
                </c:pt>
                <c:pt idx="6">
                  <c:v>1.78661541866834E+16</c:v>
                </c:pt>
                <c:pt idx="7">
                  <c:v>1.66153078219063E+16</c:v>
                </c:pt>
                <c:pt idx="8">
                  <c:v>1.55299457735445E+16</c:v>
                </c:pt>
                <c:pt idx="9">
                  <c:v>1.45771732926091E+16</c:v>
                </c:pt>
                <c:pt idx="10">
                  <c:v>1.3733082288566E+16</c:v>
                </c:pt>
                <c:pt idx="11">
                  <c:v>1.29797529754464E+16</c:v>
                </c:pt>
                <c:pt idx="12">
                  <c:v>1.23034176736837E+16</c:v>
                </c:pt>
                <c:pt idx="13">
                  <c:v>1.16932845433874E+16</c:v>
                </c:pt>
                <c:pt idx="14">
                  <c:v>1.11407557821488E+16</c:v>
                </c:pt>
                <c:pt idx="15">
                  <c:v>1.06388918934954E+16</c:v>
                </c:pt>
                <c:pt idx="16">
                  <c:v>1.0182035205799E+16</c:v>
                </c:pt>
                <c:pt idx="17">
                  <c:v>9765539859902150</c:v>
                </c:pt>
                <c:pt idx="18">
                  <c:v>9385575134109270</c:v>
                </c:pt>
                <c:pt idx="19">
                  <c:v>9038980766132950</c:v>
                </c:pt>
                <c:pt idx="20">
                  <c:v>8723160268652930</c:v>
                </c:pt>
                <c:pt idx="21">
                  <c:v>8436002981079770</c:v>
                </c:pt>
                <c:pt idx="22">
                  <c:v>8175828823195120</c:v>
                </c:pt>
                <c:pt idx="23">
                  <c:v>7941352074304020</c:v>
                </c:pt>
                <c:pt idx="24">
                  <c:v>7731662515938850</c:v>
                </c:pt>
                <c:pt idx="25">
                  <c:v>7546224350715740</c:v>
                </c:pt>
                <c:pt idx="26">
                  <c:v>7384896226745540</c:v>
                </c:pt>
                <c:pt idx="27">
                  <c:v>7247980503838920</c:v>
                </c:pt>
                <c:pt idx="28">
                  <c:v>7136318798431570</c:v>
                </c:pt>
                <c:pt idx="29">
                  <c:v>7051467615422910</c:v>
                </c:pt>
                <c:pt idx="30">
                  <c:v>6996018760706080</c:v>
                </c:pt>
                <c:pt idx="31">
                  <c:v>6974181647310870</c:v>
                </c:pt>
                <c:pt idx="32">
                  <c:v>6992811515620040</c:v>
                </c:pt>
                <c:pt idx="33">
                  <c:v>7062969932169020</c:v>
                </c:pt>
                <c:pt idx="34">
                  <c:v>7205419572114880</c:v>
                </c:pt>
                <c:pt idx="35">
                  <c:v>7467668048328970</c:v>
                </c:pt>
                <c:pt idx="36">
                  <c:v>7905423315270280</c:v>
                </c:pt>
                <c:pt idx="37">
                  <c:v>8642433141235100</c:v>
                </c:pt>
                <c:pt idx="38">
                  <c:v>9886402634630700</c:v>
                </c:pt>
                <c:pt idx="39">
                  <c:v>1.19900481064385E+16</c:v>
                </c:pt>
                <c:pt idx="40">
                  <c:v>1.55357584344584E+16</c:v>
                </c:pt>
                <c:pt idx="41">
                  <c:v>2.14549996078375E+16</c:v>
                </c:pt>
                <c:pt idx="42">
                  <c:v>3.11862138644761E+16</c:v>
                </c:pt>
                <c:pt idx="43">
                  <c:v>4.6867736788475696E+16</c:v>
                </c:pt>
                <c:pt idx="44">
                  <c:v>7.1549794219579296E+16</c:v>
                </c:pt>
                <c:pt idx="45">
                  <c:v>1.0939184651871101E+17</c:v>
                </c:pt>
                <c:pt idx="46">
                  <c:v>1.6579025534688701E+17</c:v>
                </c:pt>
                <c:pt idx="47">
                  <c:v>2.4736104625654099E+17</c:v>
                </c:pt>
                <c:pt idx="48">
                  <c:v>3.6169072367600902E+17</c:v>
                </c:pt>
                <c:pt idx="49">
                  <c:v>5.1677459082434701E+17</c:v>
                </c:pt>
                <c:pt idx="50">
                  <c:v>7.2009404257082803E+17</c:v>
                </c:pt>
                <c:pt idx="51">
                  <c:v>9.7734910646957594E+17</c:v>
                </c:pt>
                <c:pt idx="52">
                  <c:v>1.2909521579658399E+18</c:v>
                </c:pt>
                <c:pt idx="53">
                  <c:v>1.658491874192E+18</c:v>
                </c:pt>
                <c:pt idx="54">
                  <c:v>2.07146418209411E+18</c:v>
                </c:pt>
                <c:pt idx="55">
                  <c:v>2.5146089694553098E+18</c:v>
                </c:pt>
                <c:pt idx="56">
                  <c:v>2.9661574919722798E+18</c:v>
                </c:pt>
                <c:pt idx="57">
                  <c:v>3.39917656076627E+18</c:v>
                </c:pt>
                <c:pt idx="58">
                  <c:v>3.7839934467323602E+18</c:v>
                </c:pt>
                <c:pt idx="59">
                  <c:v>4.09144963550927E+18</c:v>
                </c:pt>
                <c:pt idx="60">
                  <c:v>4.2965095987185603E+18</c:v>
                </c:pt>
                <c:pt idx="61">
                  <c:v>4.3816133334807199E+18</c:v>
                </c:pt>
                <c:pt idx="62">
                  <c:v>4.3391493619913298E+18</c:v>
                </c:pt>
                <c:pt idx="63">
                  <c:v>4.1725717766053898E+18</c:v>
                </c:pt>
                <c:pt idx="64">
                  <c:v>3.8959288007851899E+18</c:v>
                </c:pt>
                <c:pt idx="65">
                  <c:v>3.5318931446842701E+18</c:v>
                </c:pt>
                <c:pt idx="66">
                  <c:v>3.1086874346339302E+18</c:v>
                </c:pt>
                <c:pt idx="67">
                  <c:v>2.6564662180772803E+18</c:v>
                </c:pt>
                <c:pt idx="68">
                  <c:v>2.2038182575842701E+18</c:v>
                </c:pt>
                <c:pt idx="69">
                  <c:v>1.7749207071765701E+18</c:v>
                </c:pt>
                <c:pt idx="70">
                  <c:v>1.3877227502803E+18</c:v>
                </c:pt>
                <c:pt idx="71">
                  <c:v>1.05326454566245E+18</c:v>
                </c:pt>
                <c:pt idx="72">
                  <c:v>7.7602493100333798E+17</c:v>
                </c:pt>
                <c:pt idx="73">
                  <c:v>5.5502659963820698E+17</c:v>
                </c:pt>
                <c:pt idx="74">
                  <c:v>3.8535080892140499E+17</c:v>
                </c:pt>
                <c:pt idx="75">
                  <c:v>2.5973277545199101E+17</c:v>
                </c:pt>
                <c:pt idx="76">
                  <c:v>1.6998103811534598E+17</c:v>
                </c:pt>
                <c:pt idx="77">
                  <c:v>1.08073166788512E+17</c:v>
                </c:pt>
                <c:pt idx="78">
                  <c:v>6.6892082765202304E+16</c:v>
                </c:pt>
                <c:pt idx="79">
                  <c:v>4.0738720280843504E+16</c:v>
                </c:pt>
                <c:pt idx="80" formatCode="General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Abel transform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Sheet3!$B$2:$B$82</c:f>
              <c:numCache>
                <c:formatCode>General</c:formatCode>
                <c:ptCount val="8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</c:numCache>
            </c:numRef>
          </c:xVal>
          <c:yVal>
            <c:numRef>
              <c:f>Sheet3!$F$2:$F$82</c:f>
              <c:numCache>
                <c:formatCode>General</c:formatCode>
                <c:ptCount val="81"/>
                <c:pt idx="0">
                  <c:v>7772864640057.5</c:v>
                </c:pt>
                <c:pt idx="1">
                  <c:v>4588965677946.5</c:v>
                </c:pt>
                <c:pt idx="2">
                  <c:v>-696555346271</c:v>
                </c:pt>
                <c:pt idx="3">
                  <c:v>-7489393456255.5</c:v>
                </c:pt>
                <c:pt idx="4">
                  <c:v>-15568816233450.5</c:v>
                </c:pt>
                <c:pt idx="5">
                  <c:v>-24830888370628</c:v>
                </c:pt>
                <c:pt idx="6">
                  <c:v>-35229389847224.5</c:v>
                </c:pt>
                <c:pt idx="7">
                  <c:v>-46756165891790</c:v>
                </c:pt>
                <c:pt idx="8">
                  <c:v>-59429165933613.5</c:v>
                </c:pt>
                <c:pt idx="9">
                  <c:v>-73289117560815.5</c:v>
                </c:pt>
                <c:pt idx="10">
                  <c:v>-88396329280432</c:v>
                </c:pt>
                <c:pt idx="11">
                  <c:v>-104830206730724</c:v>
                </c:pt>
                <c:pt idx="12">
                  <c:v>-122689417366438</c:v>
                </c:pt>
                <c:pt idx="13">
                  <c:v>-142092922784505</c:v>
                </c:pt>
                <c:pt idx="14">
                  <c:v>-163181733658790</c:v>
                </c:pt>
                <c:pt idx="15">
                  <c:v>-186121381903670</c:v>
                </c:pt>
                <c:pt idx="16">
                  <c:v>-211105165989892</c:v>
                </c:pt>
                <c:pt idx="17">
                  <c:v>-238358279963509</c:v>
                </c:pt>
                <c:pt idx="18">
                  <c:v>-268142992673544</c:v>
                </c:pt>
                <c:pt idx="19">
                  <c:v>-300765110605375</c:v>
                </c:pt>
                <c:pt idx="20">
                  <c:v>-336582041799011</c:v>
                </c:pt>
                <c:pt idx="21">
                  <c:v>-376012886326273</c:v>
                </c:pt>
                <c:pt idx="22">
                  <c:v>-419551116157079</c:v>
                </c:pt>
                <c:pt idx="23">
                  <c:v>-467780592761717</c:v>
                </c:pt>
                <c:pt idx="24">
                  <c:v>-521395822723986</c:v>
                </c:pt>
                <c:pt idx="25">
                  <c:v>-581227511101740</c:v>
                </c:pt>
                <c:pt idx="26">
                  <c:v>-648274234970914</c:v>
                </c:pt>
                <c:pt idx="27">
                  <c:v>-723739997995479</c:v>
                </c:pt>
                <c:pt idx="28">
                  <c:v>-809074113084451</c:v>
                </c:pt>
                <c:pt idx="29">
                  <c:v>-906001648127435</c:v>
                </c:pt>
                <c:pt idx="30" formatCode="0.00E+00">
                  <c:v>-1016514629854530</c:v>
                </c:pt>
                <c:pt idx="31" formatCode="0.00E+00">
                  <c:v>-1142759915805540</c:v>
                </c:pt>
                <c:pt idx="32" formatCode="0.00E+00">
                  <c:v>-1286717855358060</c:v>
                </c:pt>
                <c:pt idx="33" formatCode="0.00E+00">
                  <c:v>-1450376689448550</c:v>
                </c:pt>
                <c:pt idx="34" formatCode="0.00E+00">
                  <c:v>-1633146321380790</c:v>
                </c:pt>
                <c:pt idx="35" formatCode="0.00E+00">
                  <c:v>-1808456283000450</c:v>
                </c:pt>
                <c:pt idx="36" formatCode="0.00E+00">
                  <c:v>-1963081869038910</c:v>
                </c:pt>
                <c:pt idx="37" formatCode="0.00E+00">
                  <c:v>-2027080283756860</c:v>
                </c:pt>
                <c:pt idx="38" formatCode="0.00E+00">
                  <c:v>-1871425247187070</c:v>
                </c:pt>
                <c:pt idx="39" formatCode="0.00E+00">
                  <c:v>-1253661007186670</c:v>
                </c:pt>
                <c:pt idx="40">
                  <c:v>258418696158734</c:v>
                </c:pt>
                <c:pt idx="41" formatCode="0.00E+00">
                  <c:v>3399309134505150</c:v>
                </c:pt>
                <c:pt idx="42" formatCode="0.00E+00">
                  <c:v>9361433679476620</c:v>
                </c:pt>
                <c:pt idx="43" formatCode="0.00E+00">
                  <c:v>1.99948614186835E+16</c:v>
                </c:pt>
                <c:pt idx="44" formatCode="0.00E+00">
                  <c:v>3.80405516082294E+16</c:v>
                </c:pt>
                <c:pt idx="45" formatCode="0.00E+00">
                  <c:v>6.73686585483742E+16</c:v>
                </c:pt>
                <c:pt idx="46" formatCode="0.00E+00">
                  <c:v>1.1317019827188099E+17</c:v>
                </c:pt>
                <c:pt idx="47" formatCode="0.00E+00">
                  <c:v>1.8202584883465299E+17</c:v>
                </c:pt>
                <c:pt idx="48" formatCode="0.00E+00">
                  <c:v>2.81756907740548E+17</c:v>
                </c:pt>
                <c:pt idx="49" formatCode="0.00E+00">
                  <c:v>4.2096170217899802E+17</c:v>
                </c:pt>
                <c:pt idx="50" formatCode="0.00E+00">
                  <c:v>6.0816423487826406E+17</c:v>
                </c:pt>
                <c:pt idx="51" formatCode="0.00E+00">
                  <c:v>8.5056237574902605E+17</c:v>
                </c:pt>
                <c:pt idx="52" formatCode="0.00E+00">
                  <c:v>1.15245384328059E+18</c:v>
                </c:pt>
                <c:pt idx="53" formatCode="0.00E+00">
                  <c:v>1.51353227732531E+18</c:v>
                </c:pt>
                <c:pt idx="54" formatCode="0.00E+00">
                  <c:v>1.92735294454353E+18</c:v>
                </c:pt>
                <c:pt idx="55" formatCode="0.00E+00">
                  <c:v>2.3803355981331302E+18</c:v>
                </c:pt>
                <c:pt idx="56" formatCode="0.00E+00">
                  <c:v>2.85166307914912E+18</c:v>
                </c:pt>
                <c:pt idx="57" formatCode="0.00E+00">
                  <c:v>3.3143341701071299E+18</c:v>
                </c:pt>
                <c:pt idx="58" formatCode="0.00E+00">
                  <c:v>3.7374273207007099E+18</c:v>
                </c:pt>
                <c:pt idx="59" formatCode="0.00E+00">
                  <c:v>4.08937944747202E+18</c:v>
                </c:pt>
                <c:pt idx="60" formatCode="0.00E+00">
                  <c:v>4.3418256755437901E+18</c:v>
                </c:pt>
                <c:pt idx="61" formatCode="0.00E+00">
                  <c:v>4.47336364340209E+18</c:v>
                </c:pt>
                <c:pt idx="62" formatCode="0.00E+00">
                  <c:v>4.4725472616877998E+18</c:v>
                </c:pt>
                <c:pt idx="63" formatCode="0.00E+00">
                  <c:v>4.3395381094783401E+18</c:v>
                </c:pt>
                <c:pt idx="64" formatCode="0.00E+00">
                  <c:v>4.0860758025571901E+18</c:v>
                </c:pt>
                <c:pt idx="65" formatCode="0.00E+00">
                  <c:v>3.7337727391773E+18</c:v>
                </c:pt>
                <c:pt idx="66" formatCode="0.00E+00">
                  <c:v>3.31109091126895E+18</c:v>
                </c:pt>
                <c:pt idx="67" formatCode="0.00E+00">
                  <c:v>2.84955876765314E+18</c:v>
                </c:pt>
                <c:pt idx="68" formatCode="0.00E+00">
                  <c:v>2.37995419222274E+18</c:v>
                </c:pt>
                <c:pt idx="69" formatCode="0.00E+00">
                  <c:v>1.9290537840848599E+18</c:v>
                </c:pt>
                <c:pt idx="70" formatCode="0.00E+00">
                  <c:v>1.51741782224365E+18</c:v>
                </c:pt>
                <c:pt idx="71" formatCode="0.00E+00">
                  <c:v>1.1583828350370401E+18</c:v>
                </c:pt>
                <c:pt idx="72" formatCode="0.00E+00">
                  <c:v>8.5819847280288205E+17</c:v>
                </c:pt>
                <c:pt idx="73" formatCode="0.00E+00">
                  <c:v>6.1704895936916506E+17</c:v>
                </c:pt>
                <c:pt idx="74" formatCode="0.00E+00">
                  <c:v>4.30593514344128E+17</c:v>
                </c:pt>
                <c:pt idx="75" formatCode="0.00E+00">
                  <c:v>2.9166521223396698E+17</c:v>
                </c:pt>
                <c:pt idx="76" formatCode="0.00E+00">
                  <c:v>1.9183513559234701E+17</c:v>
                </c:pt>
                <c:pt idx="77" formatCode="0.00E+00">
                  <c:v>1.2267414183547101E+17</c:v>
                </c:pt>
                <c:pt idx="78" formatCode="0.00E+00">
                  <c:v>7.6754010591347008E+16</c:v>
                </c:pt>
                <c:pt idx="79" formatCode="0.00E+00">
                  <c:v>5.2195357549403904E+16</c:v>
                </c:pt>
                <c:pt idx="8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36448"/>
        <c:axId val="85137024"/>
      </c:scatterChart>
      <c:scatterChart>
        <c:scatterStyle val="smooth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Projection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Sheet3!$B$2:$B$82</c:f>
              <c:numCache>
                <c:formatCode>General</c:formatCode>
                <c:ptCount val="8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</c:numCache>
            </c:numRef>
          </c:xVal>
          <c:yVal>
            <c:numRef>
              <c:f>Sheet3!$C$2:$C$82</c:f>
              <c:numCache>
                <c:formatCode>0.00E+00</c:formatCode>
                <c:ptCount val="81"/>
                <c:pt idx="0">
                  <c:v>6.4755044844236104E+18</c:v>
                </c:pt>
                <c:pt idx="1">
                  <c:v>6.4763828010243195E+18</c:v>
                </c:pt>
                <c:pt idx="2">
                  <c:v>6.4790199809235702E+18</c:v>
                </c:pt>
                <c:pt idx="3">
                  <c:v>6.4834227308238295E+18</c:v>
                </c:pt>
                <c:pt idx="4">
                  <c:v>6.4896022835153797E+18</c:v>
                </c:pt>
                <c:pt idx="5">
                  <c:v>6.4975744811509699E+18</c:v>
                </c:pt>
                <c:pt idx="6">
                  <c:v>6.5073598937885297E+18</c:v>
                </c:pt>
                <c:pt idx="7">
                  <c:v>6.5189839744027802E+18</c:v>
                </c:pt>
                <c:pt idx="8">
                  <c:v>6.5324772539413402E+18</c:v>
                </c:pt>
                <c:pt idx="9">
                  <c:v>6.5478755781435505E+18</c:v>
                </c:pt>
                <c:pt idx="10">
                  <c:v>6.56522039121997E+18</c:v>
                </c:pt>
                <c:pt idx="11">
                  <c:v>6.5845590703114404E+18</c:v>
                </c:pt>
                <c:pt idx="12">
                  <c:v>6.6059453168856801E+18</c:v>
                </c:pt>
                <c:pt idx="13">
                  <c:v>6.6294396119014902E+18</c:v>
                </c:pt>
                <c:pt idx="14">
                  <c:v>6.6551097431335301E+18</c:v>
                </c:pt>
                <c:pt idx="15">
                  <c:v>6.6830314147403704E+18</c:v>
                </c:pt>
                <c:pt idx="16">
                  <c:v>6.7132889512254505E+18</c:v>
                </c:pt>
                <c:pt idx="17">
                  <c:v>6.7459761104648499E+18</c:v>
                </c:pt>
                <c:pt idx="18">
                  <c:v>6.7811970235848796E+18</c:v>
                </c:pt>
                <c:pt idx="19">
                  <c:v>6.8190672833339996E+18</c:v>
                </c:pt>
                <c:pt idx="20">
                  <c:v>6.8597152074334403E+18</c:v>
                </c:pt>
                <c:pt idx="21">
                  <c:v>6.9032833095161098E+18</c:v>
                </c:pt>
                <c:pt idx="22">
                  <c:v>6.9499300180973896E+18</c:v>
                </c:pt>
                <c:pt idx="23">
                  <c:v>6.9998316941572495E+18</c:v>
                </c:pt>
                <c:pt idx="24">
                  <c:v>7.0531850112185897E+18</c:v>
                </c:pt>
                <c:pt idx="25">
                  <c:v>7.1102097794906501E+18</c:v>
                </c:pt>
                <c:pt idx="26">
                  <c:v>7.1711523196063201E+18</c:v>
                </c:pt>
                <c:pt idx="27">
                  <c:v>7.2362895244082299E+18</c:v>
                </c:pt>
                <c:pt idx="28">
                  <c:v>7.3059337932741601E+18</c:v>
                </c:pt>
                <c:pt idx="29">
                  <c:v>7.3804390886175396E+18</c:v>
                </c:pt>
                <c:pt idx="30">
                  <c:v>7.46020845702255E+18</c:v>
                </c:pt>
                <c:pt idx="31">
                  <c:v>7.54570348937886E+18</c:v>
                </c:pt>
                <c:pt idx="32">
                  <c:v>7.6374563789757696E+18</c:v>
                </c:pt>
                <c:pt idx="33">
                  <c:v>7.7360854865076797E+18</c:v>
                </c:pt>
                <c:pt idx="34">
                  <c:v>7.8423171091524096E+18</c:v>
                </c:pt>
                <c:pt idx="35">
                  <c:v>7.95701603007629E+18</c:v>
                </c:pt>
                <c:pt idx="36">
                  <c:v>8.0812031979674501E+18</c:v>
                </c:pt>
                <c:pt idx="37">
                  <c:v>8.2161282641590098E+18</c:v>
                </c:pt>
                <c:pt idx="38">
                  <c:v>8.3633139244090204E+18</c:v>
                </c:pt>
                <c:pt idx="39">
                  <c:v>8.52463379992098E+18</c:v>
                </c:pt>
                <c:pt idx="40">
                  <c:v>8.70239923456094E+18</c:v>
                </c:pt>
                <c:pt idx="41">
                  <c:v>8.8994514860456796E+18</c:v>
                </c:pt>
                <c:pt idx="42">
                  <c:v>9.11924357351885E+18</c:v>
                </c:pt>
                <c:pt idx="43">
                  <c:v>9.36588379560576E+18</c:v>
                </c:pt>
                <c:pt idx="44">
                  <c:v>9.6440978553778094E+18</c:v>
                </c:pt>
                <c:pt idx="45">
                  <c:v>9.9590512042706903E+18</c:v>
                </c:pt>
                <c:pt idx="46">
                  <c:v>1.03159625363071E+19</c:v>
                </c:pt>
                <c:pt idx="47">
                  <c:v>1.0719440485638199E+19</c:v>
                </c:pt>
                <c:pt idx="48">
                  <c:v>1.11724967271821E+19</c:v>
                </c:pt>
                <c:pt idx="49">
                  <c:v>1.1675237211282999E+19</c:v>
                </c:pt>
                <c:pt idx="50">
                  <c:v>1.2223310356078201E+19</c:v>
                </c:pt>
                <c:pt idx="51">
                  <c:v>1.28062920049711E+19</c:v>
                </c:pt>
                <c:pt idx="52">
                  <c:v>1.3406290912344701E+19</c:v>
                </c:pt>
                <c:pt idx="53">
                  <c:v>1.39971395092055E+19</c:v>
                </c:pt>
                <c:pt idx="54">
                  <c:v>1.45445555669038E+19</c:v>
                </c:pt>
                <c:pt idx="55">
                  <c:v>1.50075917626921E+19</c:v>
                </c:pt>
                <c:pt idx="56">
                  <c:v>1.5341516809605599E+19</c:v>
                </c:pt>
                <c:pt idx="57">
                  <c:v>1.5502010278334599E+19</c:v>
                </c:pt>
                <c:pt idx="58">
                  <c:v>1.54502430245475E+19</c:v>
                </c:pt>
                <c:pt idx="59">
                  <c:v>1.51581380162456E+19</c:v>
                </c:pt>
                <c:pt idx="60">
                  <c:v>1.4612934430396801E+19</c:v>
                </c:pt>
                <c:pt idx="61">
                  <c:v>1.38201831344967E+19</c:v>
                </c:pt>
                <c:pt idx="62">
                  <c:v>1.28045045856291E+19</c:v>
                </c:pt>
                <c:pt idx="63">
                  <c:v>1.16078248622267E+19</c:v>
                </c:pt>
                <c:pt idx="64">
                  <c:v>1.0285263965626599E+19</c:v>
                </c:pt>
                <c:pt idx="65">
                  <c:v>8.8993090266583798E+18</c:v>
                </c:pt>
                <c:pt idx="66">
                  <c:v>7.5132290539009495E+18</c:v>
                </c:pt>
                <c:pt idx="67">
                  <c:v>6.1847757865139896E+18</c:v>
                </c:pt>
                <c:pt idx="68">
                  <c:v>4.9611353485517496E+18</c:v>
                </c:pt>
                <c:pt idx="69">
                  <c:v>3.8757499798674698E+18</c:v>
                </c:pt>
                <c:pt idx="70">
                  <c:v>2.9472616815491702E+18</c:v>
                </c:pt>
                <c:pt idx="71">
                  <c:v>2.18040099221118E+18</c:v>
                </c:pt>
                <c:pt idx="72">
                  <c:v>1.5683520293264399E+18</c:v>
                </c:pt>
                <c:pt idx="73">
                  <c:v>1.09595982428683E+18</c:v>
                </c:pt>
                <c:pt idx="74">
                  <c:v>7.4313587496144794E+17</c:v>
                </c:pt>
                <c:pt idx="75">
                  <c:v>4.8793916854472E+17</c:v>
                </c:pt>
                <c:pt idx="76">
                  <c:v>3.0898995514190202E+17</c:v>
                </c:pt>
                <c:pt idx="77">
                  <c:v>1.87065692587508E+17</c:v>
                </c:pt>
                <c:pt idx="78">
                  <c:v>1.0585377357968301E+17</c:v>
                </c:pt>
                <c:pt idx="79">
                  <c:v>5.16916411182166E+16</c:v>
                </c:pt>
                <c:pt idx="80" formatCode="General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38176"/>
        <c:axId val="85137600"/>
      </c:scatterChart>
      <c:valAx>
        <c:axId val="85136448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5137024"/>
        <c:crosses val="autoZero"/>
        <c:crossBetween val="midCat"/>
      </c:valAx>
      <c:valAx>
        <c:axId val="85137024"/>
        <c:scaling>
          <c:orientation val="minMax"/>
          <c:max val="5E+1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Deconvolution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5136448"/>
        <c:crosses val="autoZero"/>
        <c:crossBetween val="midCat"/>
        <c:majorUnit val="1E+18"/>
      </c:valAx>
      <c:valAx>
        <c:axId val="85137600"/>
        <c:scaling>
          <c:orientation val="minMax"/>
          <c:max val="2E+1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Projection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5138176"/>
        <c:crosses val="max"/>
        <c:crossBetween val="midCat"/>
        <c:majorUnit val="5E+18"/>
      </c:valAx>
      <c:valAx>
        <c:axId val="8513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376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358718310500211"/>
          <c:y val="0.1074175"/>
          <c:w val="0.33369149305555562"/>
          <c:h val="0.36872111111111111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z = </a:t>
            </a:r>
            <a:r>
              <a:rPr lang="en-US" dirty="0" smtClean="0"/>
              <a:t>50</a:t>
            </a:r>
            <a:r>
              <a:rPr lang="en-US" baseline="0" dirty="0" smtClean="0"/>
              <a:t> mm</a:t>
            </a:r>
            <a:endParaRPr lang="en-US" dirty="0"/>
          </a:p>
        </c:rich>
      </c:tx>
      <c:layout/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450/650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'50mm'!$B$2:$B$144</c:f>
              <c:numCache>
                <c:formatCode>General</c:formatCode>
                <c:ptCount val="143"/>
                <c:pt idx="1">
                  <c:v>0</c:v>
                </c:pt>
                <c:pt idx="2">
                  <c:v>2.1399999999999999E-2</c:v>
                </c:pt>
                <c:pt idx="3">
                  <c:v>4.2799999999999998E-2</c:v>
                </c:pt>
                <c:pt idx="4">
                  <c:v>6.4199999999999993E-2</c:v>
                </c:pt>
                <c:pt idx="5">
                  <c:v>8.5599999999999996E-2</c:v>
                </c:pt>
                <c:pt idx="6">
                  <c:v>0.107</c:v>
                </c:pt>
                <c:pt idx="7">
                  <c:v>0.12839999999999999</c:v>
                </c:pt>
                <c:pt idx="8">
                  <c:v>0.14979999999999999</c:v>
                </c:pt>
                <c:pt idx="9">
                  <c:v>0.17119999999999999</c:v>
                </c:pt>
                <c:pt idx="10">
                  <c:v>0.19259999999999999</c:v>
                </c:pt>
                <c:pt idx="11">
                  <c:v>0.214</c:v>
                </c:pt>
                <c:pt idx="12">
                  <c:v>0.2354</c:v>
                </c:pt>
                <c:pt idx="13">
                  <c:v>0.25679999999999997</c:v>
                </c:pt>
                <c:pt idx="14">
                  <c:v>0.2782</c:v>
                </c:pt>
                <c:pt idx="15">
                  <c:v>0.29959999999999998</c:v>
                </c:pt>
                <c:pt idx="16">
                  <c:v>0.32100000000000001</c:v>
                </c:pt>
                <c:pt idx="17">
                  <c:v>0.34239999999999998</c:v>
                </c:pt>
                <c:pt idx="18">
                  <c:v>0.36380000000000001</c:v>
                </c:pt>
                <c:pt idx="19">
                  <c:v>0.38519999999999999</c:v>
                </c:pt>
                <c:pt idx="20">
                  <c:v>0.40660000000000002</c:v>
                </c:pt>
                <c:pt idx="21">
                  <c:v>0.42799999999999999</c:v>
                </c:pt>
                <c:pt idx="22">
                  <c:v>0.44940000000000002</c:v>
                </c:pt>
                <c:pt idx="23">
                  <c:v>0.4708</c:v>
                </c:pt>
                <c:pt idx="24">
                  <c:v>0.49220000000000003</c:v>
                </c:pt>
                <c:pt idx="25">
                  <c:v>0.51359999999999995</c:v>
                </c:pt>
                <c:pt idx="26">
                  <c:v>0.53500000000000003</c:v>
                </c:pt>
                <c:pt idx="27">
                  <c:v>0.55640000000000001</c:v>
                </c:pt>
                <c:pt idx="28">
                  <c:v>0.57779999999999998</c:v>
                </c:pt>
                <c:pt idx="29">
                  <c:v>0.59919999999999995</c:v>
                </c:pt>
                <c:pt idx="30">
                  <c:v>0.62060000000000004</c:v>
                </c:pt>
                <c:pt idx="31">
                  <c:v>0.64200000000000002</c:v>
                </c:pt>
                <c:pt idx="32">
                  <c:v>0.66339999999999999</c:v>
                </c:pt>
                <c:pt idx="33">
                  <c:v>0.68479999999999996</c:v>
                </c:pt>
                <c:pt idx="34">
                  <c:v>0.70620000000000005</c:v>
                </c:pt>
                <c:pt idx="35">
                  <c:v>0.72760000000000002</c:v>
                </c:pt>
                <c:pt idx="36">
                  <c:v>0.749</c:v>
                </c:pt>
                <c:pt idx="37">
                  <c:v>0.77039999999999997</c:v>
                </c:pt>
                <c:pt idx="38">
                  <c:v>0.79179999999999995</c:v>
                </c:pt>
                <c:pt idx="39">
                  <c:v>0.81320000000000003</c:v>
                </c:pt>
                <c:pt idx="40">
                  <c:v>0.83460000000000001</c:v>
                </c:pt>
                <c:pt idx="41">
                  <c:v>0.85599999999999998</c:v>
                </c:pt>
                <c:pt idx="42">
                  <c:v>0.87739999999999996</c:v>
                </c:pt>
                <c:pt idx="43">
                  <c:v>0.89880000000000004</c:v>
                </c:pt>
                <c:pt idx="44">
                  <c:v>0.92020000000000002</c:v>
                </c:pt>
                <c:pt idx="45">
                  <c:v>0.94159999999999999</c:v>
                </c:pt>
                <c:pt idx="46">
                  <c:v>0.96299999999999997</c:v>
                </c:pt>
                <c:pt idx="47">
                  <c:v>0.98440000000000005</c:v>
                </c:pt>
                <c:pt idx="48">
                  <c:v>1.0058</c:v>
                </c:pt>
                <c:pt idx="49">
                  <c:v>1.0271999999999999</c:v>
                </c:pt>
                <c:pt idx="50">
                  <c:v>1.0486</c:v>
                </c:pt>
                <c:pt idx="51">
                  <c:v>1.07</c:v>
                </c:pt>
                <c:pt idx="52">
                  <c:v>1.0913999999999999</c:v>
                </c:pt>
                <c:pt idx="53">
                  <c:v>1.1128</c:v>
                </c:pt>
                <c:pt idx="54">
                  <c:v>1.1342000000000001</c:v>
                </c:pt>
                <c:pt idx="55">
                  <c:v>1.1556</c:v>
                </c:pt>
                <c:pt idx="56">
                  <c:v>1.177</c:v>
                </c:pt>
                <c:pt idx="57">
                  <c:v>1.1983999999999999</c:v>
                </c:pt>
                <c:pt idx="58">
                  <c:v>1.2198</c:v>
                </c:pt>
                <c:pt idx="59">
                  <c:v>1.2412000000000001</c:v>
                </c:pt>
                <c:pt idx="60">
                  <c:v>1.2625999999999999</c:v>
                </c:pt>
                <c:pt idx="61">
                  <c:v>1.284</c:v>
                </c:pt>
                <c:pt idx="62">
                  <c:v>1.3053999999999999</c:v>
                </c:pt>
                <c:pt idx="63">
                  <c:v>1.3268</c:v>
                </c:pt>
                <c:pt idx="64">
                  <c:v>1.3482000000000001</c:v>
                </c:pt>
                <c:pt idx="65">
                  <c:v>1.3695999999999999</c:v>
                </c:pt>
                <c:pt idx="66">
                  <c:v>1.391</c:v>
                </c:pt>
                <c:pt idx="67">
                  <c:v>1.4124000000000001</c:v>
                </c:pt>
                <c:pt idx="68">
                  <c:v>1.4338</c:v>
                </c:pt>
                <c:pt idx="69">
                  <c:v>1.4552</c:v>
                </c:pt>
                <c:pt idx="70">
                  <c:v>1.4765999999999999</c:v>
                </c:pt>
                <c:pt idx="71">
                  <c:v>1.498</c:v>
                </c:pt>
                <c:pt idx="72">
                  <c:v>1.5194000000000001</c:v>
                </c:pt>
                <c:pt idx="73">
                  <c:v>1.5407999999999999</c:v>
                </c:pt>
                <c:pt idx="74">
                  <c:v>1.5622</c:v>
                </c:pt>
                <c:pt idx="75">
                  <c:v>1.5835999999999999</c:v>
                </c:pt>
                <c:pt idx="76">
                  <c:v>1.605</c:v>
                </c:pt>
                <c:pt idx="77">
                  <c:v>1.6264000000000001</c:v>
                </c:pt>
                <c:pt idx="78">
                  <c:v>1.6477999999999999</c:v>
                </c:pt>
                <c:pt idx="79">
                  <c:v>1.6692</c:v>
                </c:pt>
                <c:pt idx="80">
                  <c:v>1.6906000000000001</c:v>
                </c:pt>
                <c:pt idx="81">
                  <c:v>1.712</c:v>
                </c:pt>
                <c:pt idx="82">
                  <c:v>1.7334000000000001</c:v>
                </c:pt>
                <c:pt idx="83">
                  <c:v>1.7547999999999999</c:v>
                </c:pt>
                <c:pt idx="84">
                  <c:v>1.7762</c:v>
                </c:pt>
                <c:pt idx="85">
                  <c:v>1.7976000000000001</c:v>
                </c:pt>
                <c:pt idx="86">
                  <c:v>1.819</c:v>
                </c:pt>
                <c:pt idx="87">
                  <c:v>1.8404</c:v>
                </c:pt>
                <c:pt idx="88">
                  <c:v>1.8617999999999999</c:v>
                </c:pt>
                <c:pt idx="89">
                  <c:v>1.8832</c:v>
                </c:pt>
                <c:pt idx="90">
                  <c:v>1.9046000000000001</c:v>
                </c:pt>
                <c:pt idx="91">
                  <c:v>1.9259999999999999</c:v>
                </c:pt>
                <c:pt idx="92">
                  <c:v>1.9474</c:v>
                </c:pt>
                <c:pt idx="93">
                  <c:v>1.9688000000000001</c:v>
                </c:pt>
                <c:pt idx="94">
                  <c:v>1.9902</c:v>
                </c:pt>
                <c:pt idx="95">
                  <c:v>2.0116000000000001</c:v>
                </c:pt>
                <c:pt idx="96">
                  <c:v>2.0329999999999999</c:v>
                </c:pt>
                <c:pt idx="97">
                  <c:v>2.0543999999999998</c:v>
                </c:pt>
                <c:pt idx="98">
                  <c:v>2.0758000000000001</c:v>
                </c:pt>
                <c:pt idx="99">
                  <c:v>2.0972</c:v>
                </c:pt>
                <c:pt idx="100">
                  <c:v>2.1185999999999998</c:v>
                </c:pt>
                <c:pt idx="101">
                  <c:v>2.14</c:v>
                </c:pt>
                <c:pt idx="102">
                  <c:v>2.1614</c:v>
                </c:pt>
                <c:pt idx="103">
                  <c:v>2.1827999999999999</c:v>
                </c:pt>
                <c:pt idx="104">
                  <c:v>2.2042000000000002</c:v>
                </c:pt>
                <c:pt idx="105">
                  <c:v>2.2256</c:v>
                </c:pt>
                <c:pt idx="106">
                  <c:v>2.2469999999999999</c:v>
                </c:pt>
                <c:pt idx="107">
                  <c:v>2.2684000000000002</c:v>
                </c:pt>
                <c:pt idx="108">
                  <c:v>2.2898000000000001</c:v>
                </c:pt>
                <c:pt idx="109">
                  <c:v>2.3111999999999999</c:v>
                </c:pt>
                <c:pt idx="110">
                  <c:v>2.3325999999999998</c:v>
                </c:pt>
                <c:pt idx="111">
                  <c:v>2.3540000000000001</c:v>
                </c:pt>
                <c:pt idx="112">
                  <c:v>2.3754</c:v>
                </c:pt>
                <c:pt idx="113">
                  <c:v>2.3967999999999998</c:v>
                </c:pt>
                <c:pt idx="114">
                  <c:v>2.4182000000000001</c:v>
                </c:pt>
                <c:pt idx="115">
                  <c:v>2.4396</c:v>
                </c:pt>
                <c:pt idx="116">
                  <c:v>2.4609999999999999</c:v>
                </c:pt>
                <c:pt idx="117">
                  <c:v>2.4824000000000002</c:v>
                </c:pt>
                <c:pt idx="118">
                  <c:v>2.5038</c:v>
                </c:pt>
                <c:pt idx="119">
                  <c:v>2.5251999999999999</c:v>
                </c:pt>
                <c:pt idx="120">
                  <c:v>2.5466000000000002</c:v>
                </c:pt>
                <c:pt idx="121">
                  <c:v>2.5680000000000001</c:v>
                </c:pt>
                <c:pt idx="122">
                  <c:v>2.5893999999999999</c:v>
                </c:pt>
                <c:pt idx="123">
                  <c:v>2.6107999999999998</c:v>
                </c:pt>
                <c:pt idx="124">
                  <c:v>2.6322000000000001</c:v>
                </c:pt>
                <c:pt idx="125">
                  <c:v>2.6536</c:v>
                </c:pt>
                <c:pt idx="126">
                  <c:v>2.6749999999999998</c:v>
                </c:pt>
                <c:pt idx="127">
                  <c:v>2.6964000000000001</c:v>
                </c:pt>
                <c:pt idx="128">
                  <c:v>2.7178</c:v>
                </c:pt>
                <c:pt idx="129">
                  <c:v>2.7391999999999999</c:v>
                </c:pt>
                <c:pt idx="130">
                  <c:v>2.7606000000000002</c:v>
                </c:pt>
                <c:pt idx="131">
                  <c:v>2.782</c:v>
                </c:pt>
                <c:pt idx="132">
                  <c:v>2.8033999999999999</c:v>
                </c:pt>
              </c:numCache>
            </c:numRef>
          </c:xVal>
          <c:yVal>
            <c:numRef>
              <c:f>'50mm'!$V$2:$V$144</c:f>
              <c:numCache>
                <c:formatCode>General</c:formatCode>
                <c:ptCount val="143"/>
                <c:pt idx="1">
                  <c:v>1619.2055063139294</c:v>
                </c:pt>
                <c:pt idx="2">
                  <c:v>1616.8103796063479</c:v>
                </c:pt>
                <c:pt idx="3">
                  <c:v>1590.1741639858128</c:v>
                </c:pt>
                <c:pt idx="4">
                  <c:v>1581.5202389618471</c:v>
                </c:pt>
                <c:pt idx="5">
                  <c:v>1570.3937250528488</c:v>
                </c:pt>
                <c:pt idx="6">
                  <c:v>1578.6193605505619</c:v>
                </c:pt>
                <c:pt idx="7">
                  <c:v>1594.6902895450285</c:v>
                </c:pt>
                <c:pt idx="8">
                  <c:v>1607.9829755226444</c:v>
                </c:pt>
                <c:pt idx="9">
                  <c:v>1631.5507165462923</c:v>
                </c:pt>
                <c:pt idx="10">
                  <c:v>1639.3877481368029</c:v>
                </c:pt>
                <c:pt idx="11">
                  <c:v>1646.153184702036</c:v>
                </c:pt>
                <c:pt idx="12">
                  <c:v>1641.5048100133192</c:v>
                </c:pt>
                <c:pt idx="13">
                  <c:v>1630.4266985554871</c:v>
                </c:pt>
                <c:pt idx="14">
                  <c:v>1624.5708871278125</c:v>
                </c:pt>
                <c:pt idx="15">
                  <c:v>1619.5584523616806</c:v>
                </c:pt>
                <c:pt idx="16">
                  <c:v>1620.1380069478782</c:v>
                </c:pt>
                <c:pt idx="17">
                  <c:v>1621.9888422113629</c:v>
                </c:pt>
                <c:pt idx="18">
                  <c:v>1620.8697089216857</c:v>
                </c:pt>
                <c:pt idx="19">
                  <c:v>1622.773405628275</c:v>
                </c:pt>
                <c:pt idx="20">
                  <c:v>1623.4303049393354</c:v>
                </c:pt>
                <c:pt idx="21">
                  <c:v>1621.7231768222175</c:v>
                </c:pt>
                <c:pt idx="22">
                  <c:v>1621.1222079958729</c:v>
                </c:pt>
                <c:pt idx="23">
                  <c:v>1616.6261226948641</c:v>
                </c:pt>
                <c:pt idx="24">
                  <c:v>1613.5737105435578</c:v>
                </c:pt>
                <c:pt idx="25">
                  <c:v>1609.6035829138625</c:v>
                </c:pt>
                <c:pt idx="26">
                  <c:v>1608.5479270718906</c:v>
                </c:pt>
                <c:pt idx="27">
                  <c:v>1606.8756083762651</c:v>
                </c:pt>
                <c:pt idx="28">
                  <c:v>1610.2846449368176</c:v>
                </c:pt>
                <c:pt idx="29">
                  <c:v>1614.7627761229412</c:v>
                </c:pt>
                <c:pt idx="30">
                  <c:v>1621.4860201496383</c:v>
                </c:pt>
                <c:pt idx="31">
                  <c:v>1628.2744102013869</c:v>
                </c:pt>
                <c:pt idx="32">
                  <c:v>1632.5735050027879</c:v>
                </c:pt>
                <c:pt idx="33">
                  <c:v>1638.5256873512858</c:v>
                </c:pt>
                <c:pt idx="34">
                  <c:v>1640.183306529525</c:v>
                </c:pt>
                <c:pt idx="35">
                  <c:v>1643.2809936472381</c:v>
                </c:pt>
                <c:pt idx="36">
                  <c:v>1643.1327324727752</c:v>
                </c:pt>
                <c:pt idx="37">
                  <c:v>1641.2984008167755</c:v>
                </c:pt>
                <c:pt idx="38">
                  <c:v>1639.8508257759083</c:v>
                </c:pt>
                <c:pt idx="39">
                  <c:v>1635.2970450976218</c:v>
                </c:pt>
                <c:pt idx="40">
                  <c:v>1632.1355202744805</c:v>
                </c:pt>
                <c:pt idx="41">
                  <c:v>1629.8423487509006</c:v>
                </c:pt>
                <c:pt idx="42">
                  <c:v>1630.3610618889973</c:v>
                </c:pt>
                <c:pt idx="43">
                  <c:v>1632.6340403717168</c:v>
                </c:pt>
                <c:pt idx="44">
                  <c:v>1635.6180020343813</c:v>
                </c:pt>
                <c:pt idx="45">
                  <c:v>1639.1836086361448</c:v>
                </c:pt>
                <c:pt idx="46">
                  <c:v>1643.3991705584497</c:v>
                </c:pt>
                <c:pt idx="47">
                  <c:v>1645.7098116837867</c:v>
                </c:pt>
                <c:pt idx="48">
                  <c:v>1646.8692314848679</c:v>
                </c:pt>
                <c:pt idx="49">
                  <c:v>1647.4477275061456</c:v>
                </c:pt>
                <c:pt idx="50">
                  <c:v>1646.7542925848386</c:v>
                </c:pt>
                <c:pt idx="51">
                  <c:v>1646.8291936902078</c:v>
                </c:pt>
                <c:pt idx="52">
                  <c:v>1644.4301331752677</c:v>
                </c:pt>
                <c:pt idx="53">
                  <c:v>1640.5819709980092</c:v>
                </c:pt>
                <c:pt idx="54">
                  <c:v>1638.6405426281328</c:v>
                </c:pt>
                <c:pt idx="55">
                  <c:v>1634.9018327744104</c:v>
                </c:pt>
                <c:pt idx="56">
                  <c:v>1636.2382043435789</c:v>
                </c:pt>
                <c:pt idx="57">
                  <c:v>1636.9240429549229</c:v>
                </c:pt>
                <c:pt idx="58">
                  <c:v>1641.0565851395568</c:v>
                </c:pt>
                <c:pt idx="59">
                  <c:v>1647.3859624283787</c:v>
                </c:pt>
                <c:pt idx="60">
                  <c:v>1652.9089906951995</c:v>
                </c:pt>
                <c:pt idx="61">
                  <c:v>1658.7246923708524</c:v>
                </c:pt>
                <c:pt idx="62">
                  <c:v>1660.1822021663456</c:v>
                </c:pt>
                <c:pt idx="63">
                  <c:v>1660.8163586193753</c:v>
                </c:pt>
                <c:pt idx="64">
                  <c:v>1661.0661864130313</c:v>
                </c:pt>
                <c:pt idx="65">
                  <c:v>1662.1068474695305</c:v>
                </c:pt>
                <c:pt idx="66">
                  <c:v>1663.9282155912649</c:v>
                </c:pt>
                <c:pt idx="67">
                  <c:v>1665.9205240049575</c:v>
                </c:pt>
                <c:pt idx="68">
                  <c:v>1667.5329964085827</c:v>
                </c:pt>
                <c:pt idx="69">
                  <c:v>1667.6709837028966</c:v>
                </c:pt>
                <c:pt idx="70">
                  <c:v>1667.2869649393942</c:v>
                </c:pt>
                <c:pt idx="71">
                  <c:v>1664.7758797280039</c:v>
                </c:pt>
                <c:pt idx="72">
                  <c:v>1663.776138982131</c:v>
                </c:pt>
                <c:pt idx="73">
                  <c:v>1662.9060314282024</c:v>
                </c:pt>
                <c:pt idx="74">
                  <c:v>1664.5745300435631</c:v>
                </c:pt>
                <c:pt idx="75">
                  <c:v>1667.6258041273913</c:v>
                </c:pt>
                <c:pt idx="76">
                  <c:v>1670.3705584981685</c:v>
                </c:pt>
                <c:pt idx="77">
                  <c:v>1673.5871369891349</c:v>
                </c:pt>
                <c:pt idx="78">
                  <c:v>1675.4286794620648</c:v>
                </c:pt>
                <c:pt idx="79">
                  <c:v>1676.748801330511</c:v>
                </c:pt>
                <c:pt idx="80">
                  <c:v>1677.9400144238159</c:v>
                </c:pt>
                <c:pt idx="81">
                  <c:v>1678.9988502445333</c:v>
                </c:pt>
                <c:pt idx="82">
                  <c:v>1681.2445710525628</c:v>
                </c:pt>
                <c:pt idx="83">
                  <c:v>1684.7377744912153</c:v>
                </c:pt>
                <c:pt idx="84">
                  <c:v>1687.4948659821375</c:v>
                </c:pt>
                <c:pt idx="85">
                  <c:v>1691.8775349958289</c:v>
                </c:pt>
                <c:pt idx="86">
                  <c:v>1693.4893502344489</c:v>
                </c:pt>
                <c:pt idx="87">
                  <c:v>1695.7789275999844</c:v>
                </c:pt>
                <c:pt idx="88">
                  <c:v>1695.2474219700407</c:v>
                </c:pt>
                <c:pt idx="89">
                  <c:v>1693.3749491569822</c:v>
                </c:pt>
                <c:pt idx="90">
                  <c:v>1690.5520870301384</c:v>
                </c:pt>
                <c:pt idx="91">
                  <c:v>1686.0148525969344</c:v>
                </c:pt>
                <c:pt idx="92">
                  <c:v>1682.6755893839759</c:v>
                </c:pt>
                <c:pt idx="93">
                  <c:v>1678.1848961891212</c:v>
                </c:pt>
                <c:pt idx="94">
                  <c:v>1675.3750202339181</c:v>
                </c:pt>
                <c:pt idx="95">
                  <c:v>1672.0069593169724</c:v>
                </c:pt>
                <c:pt idx="96">
                  <c:v>1670.425983227698</c:v>
                </c:pt>
                <c:pt idx="97">
                  <c:v>1668.672559323224</c:v>
                </c:pt>
                <c:pt idx="98">
                  <c:v>1667.8192367728363</c:v>
                </c:pt>
                <c:pt idx="99">
                  <c:v>1666.6163981155009</c:v>
                </c:pt>
                <c:pt idx="100">
                  <c:v>1665.5417881894186</c:v>
                </c:pt>
                <c:pt idx="101">
                  <c:v>1663.5716374839642</c:v>
                </c:pt>
                <c:pt idx="102">
                  <c:v>1663.013390593205</c:v>
                </c:pt>
                <c:pt idx="103">
                  <c:v>1660.4116939375058</c:v>
                </c:pt>
                <c:pt idx="104">
                  <c:v>1660.934574638718</c:v>
                </c:pt>
                <c:pt idx="105">
                  <c:v>1659.3911633749585</c:v>
                </c:pt>
                <c:pt idx="106">
                  <c:v>1662.1561750989297</c:v>
                </c:pt>
                <c:pt idx="107">
                  <c:v>1664.2490177959603</c:v>
                </c:pt>
                <c:pt idx="108">
                  <c:v>1669.5308661435924</c:v>
                </c:pt>
                <c:pt idx="109">
                  <c:v>1675.730871369489</c:v>
                </c:pt>
                <c:pt idx="110">
                  <c:v>1683.4286574278756</c:v>
                </c:pt>
                <c:pt idx="111">
                  <c:v>1693.7067061011073</c:v>
                </c:pt>
                <c:pt idx="112">
                  <c:v>1703.9308136979</c:v>
                </c:pt>
                <c:pt idx="113">
                  <c:v>1718.0170971929117</c:v>
                </c:pt>
                <c:pt idx="114">
                  <c:v>1730.0517538469048</c:v>
                </c:pt>
                <c:pt idx="115">
                  <c:v>1746.9119925326777</c:v>
                </c:pt>
                <c:pt idx="116">
                  <c:v>1760.1522524900477</c:v>
                </c:pt>
                <c:pt idx="117">
                  <c:v>1778.8152873957597</c:v>
                </c:pt>
                <c:pt idx="118">
                  <c:v>1792.7045591271985</c:v>
                </c:pt>
                <c:pt idx="119">
                  <c:v>1812.7871838444578</c:v>
                </c:pt>
                <c:pt idx="120">
                  <c:v>1827.2163717486535</c:v>
                </c:pt>
                <c:pt idx="121">
                  <c:v>1849.1281184167258</c:v>
                </c:pt>
                <c:pt idx="122">
                  <c:v>1864.7993347815375</c:v>
                </c:pt>
                <c:pt idx="123">
                  <c:v>1889.4336913174134</c:v>
                </c:pt>
                <c:pt idx="124">
                  <c:v>1906.939390365583</c:v>
                </c:pt>
                <c:pt idx="125">
                  <c:v>1934.9548307260466</c:v>
                </c:pt>
                <c:pt idx="126">
                  <c:v>1953.5400763442385</c:v>
                </c:pt>
                <c:pt idx="127">
                  <c:v>1984.5585528564318</c:v>
                </c:pt>
                <c:pt idx="128">
                  <c:v>2003.4381026497133</c:v>
                </c:pt>
                <c:pt idx="129">
                  <c:v>2034.1978426042203</c:v>
                </c:pt>
                <c:pt idx="130">
                  <c:v>2044.2527928315781</c:v>
                </c:pt>
                <c:pt idx="131">
                  <c:v>2051.7211775290261</c:v>
                </c:pt>
                <c:pt idx="132">
                  <c:v>2037.3720263603159</c:v>
                </c:pt>
              </c:numCache>
            </c:numRef>
          </c:yVal>
          <c:smooth val="1"/>
        </c:ser>
        <c:ser>
          <c:idx val="1"/>
          <c:order val="1"/>
          <c:tx>
            <c:v>450/900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'50mm'!$B$2:$B$144</c:f>
              <c:numCache>
                <c:formatCode>General</c:formatCode>
                <c:ptCount val="143"/>
                <c:pt idx="1">
                  <c:v>0</c:v>
                </c:pt>
                <c:pt idx="2">
                  <c:v>2.1399999999999999E-2</c:v>
                </c:pt>
                <c:pt idx="3">
                  <c:v>4.2799999999999998E-2</c:v>
                </c:pt>
                <c:pt idx="4">
                  <c:v>6.4199999999999993E-2</c:v>
                </c:pt>
                <c:pt idx="5">
                  <c:v>8.5599999999999996E-2</c:v>
                </c:pt>
                <c:pt idx="6">
                  <c:v>0.107</c:v>
                </c:pt>
                <c:pt idx="7">
                  <c:v>0.12839999999999999</c:v>
                </c:pt>
                <c:pt idx="8">
                  <c:v>0.14979999999999999</c:v>
                </c:pt>
                <c:pt idx="9">
                  <c:v>0.17119999999999999</c:v>
                </c:pt>
                <c:pt idx="10">
                  <c:v>0.19259999999999999</c:v>
                </c:pt>
                <c:pt idx="11">
                  <c:v>0.214</c:v>
                </c:pt>
                <c:pt idx="12">
                  <c:v>0.2354</c:v>
                </c:pt>
                <c:pt idx="13">
                  <c:v>0.25679999999999997</c:v>
                </c:pt>
                <c:pt idx="14">
                  <c:v>0.2782</c:v>
                </c:pt>
                <c:pt idx="15">
                  <c:v>0.29959999999999998</c:v>
                </c:pt>
                <c:pt idx="16">
                  <c:v>0.32100000000000001</c:v>
                </c:pt>
                <c:pt idx="17">
                  <c:v>0.34239999999999998</c:v>
                </c:pt>
                <c:pt idx="18">
                  <c:v>0.36380000000000001</c:v>
                </c:pt>
                <c:pt idx="19">
                  <c:v>0.38519999999999999</c:v>
                </c:pt>
                <c:pt idx="20">
                  <c:v>0.40660000000000002</c:v>
                </c:pt>
                <c:pt idx="21">
                  <c:v>0.42799999999999999</c:v>
                </c:pt>
                <c:pt idx="22">
                  <c:v>0.44940000000000002</c:v>
                </c:pt>
                <c:pt idx="23">
                  <c:v>0.4708</c:v>
                </c:pt>
                <c:pt idx="24">
                  <c:v>0.49220000000000003</c:v>
                </c:pt>
                <c:pt idx="25">
                  <c:v>0.51359999999999995</c:v>
                </c:pt>
                <c:pt idx="26">
                  <c:v>0.53500000000000003</c:v>
                </c:pt>
                <c:pt idx="27">
                  <c:v>0.55640000000000001</c:v>
                </c:pt>
                <c:pt idx="28">
                  <c:v>0.57779999999999998</c:v>
                </c:pt>
                <c:pt idx="29">
                  <c:v>0.59919999999999995</c:v>
                </c:pt>
                <c:pt idx="30">
                  <c:v>0.62060000000000004</c:v>
                </c:pt>
                <c:pt idx="31">
                  <c:v>0.64200000000000002</c:v>
                </c:pt>
                <c:pt idx="32">
                  <c:v>0.66339999999999999</c:v>
                </c:pt>
                <c:pt idx="33">
                  <c:v>0.68479999999999996</c:v>
                </c:pt>
                <c:pt idx="34">
                  <c:v>0.70620000000000005</c:v>
                </c:pt>
                <c:pt idx="35">
                  <c:v>0.72760000000000002</c:v>
                </c:pt>
                <c:pt idx="36">
                  <c:v>0.749</c:v>
                </c:pt>
                <c:pt idx="37">
                  <c:v>0.77039999999999997</c:v>
                </c:pt>
                <c:pt idx="38">
                  <c:v>0.79179999999999995</c:v>
                </c:pt>
                <c:pt idx="39">
                  <c:v>0.81320000000000003</c:v>
                </c:pt>
                <c:pt idx="40">
                  <c:v>0.83460000000000001</c:v>
                </c:pt>
                <c:pt idx="41">
                  <c:v>0.85599999999999998</c:v>
                </c:pt>
                <c:pt idx="42">
                  <c:v>0.87739999999999996</c:v>
                </c:pt>
                <c:pt idx="43">
                  <c:v>0.89880000000000004</c:v>
                </c:pt>
                <c:pt idx="44">
                  <c:v>0.92020000000000002</c:v>
                </c:pt>
                <c:pt idx="45">
                  <c:v>0.94159999999999999</c:v>
                </c:pt>
                <c:pt idx="46">
                  <c:v>0.96299999999999997</c:v>
                </c:pt>
                <c:pt idx="47">
                  <c:v>0.98440000000000005</c:v>
                </c:pt>
                <c:pt idx="48">
                  <c:v>1.0058</c:v>
                </c:pt>
                <c:pt idx="49">
                  <c:v>1.0271999999999999</c:v>
                </c:pt>
                <c:pt idx="50">
                  <c:v>1.0486</c:v>
                </c:pt>
                <c:pt idx="51">
                  <c:v>1.07</c:v>
                </c:pt>
                <c:pt idx="52">
                  <c:v>1.0913999999999999</c:v>
                </c:pt>
                <c:pt idx="53">
                  <c:v>1.1128</c:v>
                </c:pt>
                <c:pt idx="54">
                  <c:v>1.1342000000000001</c:v>
                </c:pt>
                <c:pt idx="55">
                  <c:v>1.1556</c:v>
                </c:pt>
                <c:pt idx="56">
                  <c:v>1.177</c:v>
                </c:pt>
                <c:pt idx="57">
                  <c:v>1.1983999999999999</c:v>
                </c:pt>
                <c:pt idx="58">
                  <c:v>1.2198</c:v>
                </c:pt>
                <c:pt idx="59">
                  <c:v>1.2412000000000001</c:v>
                </c:pt>
                <c:pt idx="60">
                  <c:v>1.2625999999999999</c:v>
                </c:pt>
                <c:pt idx="61">
                  <c:v>1.284</c:v>
                </c:pt>
                <c:pt idx="62">
                  <c:v>1.3053999999999999</c:v>
                </c:pt>
                <c:pt idx="63">
                  <c:v>1.3268</c:v>
                </c:pt>
                <c:pt idx="64">
                  <c:v>1.3482000000000001</c:v>
                </c:pt>
                <c:pt idx="65">
                  <c:v>1.3695999999999999</c:v>
                </c:pt>
                <c:pt idx="66">
                  <c:v>1.391</c:v>
                </c:pt>
                <c:pt idx="67">
                  <c:v>1.4124000000000001</c:v>
                </c:pt>
                <c:pt idx="68">
                  <c:v>1.4338</c:v>
                </c:pt>
                <c:pt idx="69">
                  <c:v>1.4552</c:v>
                </c:pt>
                <c:pt idx="70">
                  <c:v>1.4765999999999999</c:v>
                </c:pt>
                <c:pt idx="71">
                  <c:v>1.498</c:v>
                </c:pt>
                <c:pt idx="72">
                  <c:v>1.5194000000000001</c:v>
                </c:pt>
                <c:pt idx="73">
                  <c:v>1.5407999999999999</c:v>
                </c:pt>
                <c:pt idx="74">
                  <c:v>1.5622</c:v>
                </c:pt>
                <c:pt idx="75">
                  <c:v>1.5835999999999999</c:v>
                </c:pt>
                <c:pt idx="76">
                  <c:v>1.605</c:v>
                </c:pt>
                <c:pt idx="77">
                  <c:v>1.6264000000000001</c:v>
                </c:pt>
                <c:pt idx="78">
                  <c:v>1.6477999999999999</c:v>
                </c:pt>
                <c:pt idx="79">
                  <c:v>1.6692</c:v>
                </c:pt>
                <c:pt idx="80">
                  <c:v>1.6906000000000001</c:v>
                </c:pt>
                <c:pt idx="81">
                  <c:v>1.712</c:v>
                </c:pt>
                <c:pt idx="82">
                  <c:v>1.7334000000000001</c:v>
                </c:pt>
                <c:pt idx="83">
                  <c:v>1.7547999999999999</c:v>
                </c:pt>
                <c:pt idx="84">
                  <c:v>1.7762</c:v>
                </c:pt>
                <c:pt idx="85">
                  <c:v>1.7976000000000001</c:v>
                </c:pt>
                <c:pt idx="86">
                  <c:v>1.819</c:v>
                </c:pt>
                <c:pt idx="87">
                  <c:v>1.8404</c:v>
                </c:pt>
                <c:pt idx="88">
                  <c:v>1.8617999999999999</c:v>
                </c:pt>
                <c:pt idx="89">
                  <c:v>1.8832</c:v>
                </c:pt>
                <c:pt idx="90">
                  <c:v>1.9046000000000001</c:v>
                </c:pt>
                <c:pt idx="91">
                  <c:v>1.9259999999999999</c:v>
                </c:pt>
                <c:pt idx="92">
                  <c:v>1.9474</c:v>
                </c:pt>
                <c:pt idx="93">
                  <c:v>1.9688000000000001</c:v>
                </c:pt>
                <c:pt idx="94">
                  <c:v>1.9902</c:v>
                </c:pt>
                <c:pt idx="95">
                  <c:v>2.0116000000000001</c:v>
                </c:pt>
                <c:pt idx="96">
                  <c:v>2.0329999999999999</c:v>
                </c:pt>
                <c:pt idx="97">
                  <c:v>2.0543999999999998</c:v>
                </c:pt>
                <c:pt idx="98">
                  <c:v>2.0758000000000001</c:v>
                </c:pt>
                <c:pt idx="99">
                  <c:v>2.0972</c:v>
                </c:pt>
                <c:pt idx="100">
                  <c:v>2.1185999999999998</c:v>
                </c:pt>
                <c:pt idx="101">
                  <c:v>2.14</c:v>
                </c:pt>
                <c:pt idx="102">
                  <c:v>2.1614</c:v>
                </c:pt>
                <c:pt idx="103">
                  <c:v>2.1827999999999999</c:v>
                </c:pt>
                <c:pt idx="104">
                  <c:v>2.2042000000000002</c:v>
                </c:pt>
                <c:pt idx="105">
                  <c:v>2.2256</c:v>
                </c:pt>
                <c:pt idx="106">
                  <c:v>2.2469999999999999</c:v>
                </c:pt>
                <c:pt idx="107">
                  <c:v>2.2684000000000002</c:v>
                </c:pt>
                <c:pt idx="108">
                  <c:v>2.2898000000000001</c:v>
                </c:pt>
                <c:pt idx="109">
                  <c:v>2.3111999999999999</c:v>
                </c:pt>
                <c:pt idx="110">
                  <c:v>2.3325999999999998</c:v>
                </c:pt>
                <c:pt idx="111">
                  <c:v>2.3540000000000001</c:v>
                </c:pt>
                <c:pt idx="112">
                  <c:v>2.3754</c:v>
                </c:pt>
                <c:pt idx="113">
                  <c:v>2.3967999999999998</c:v>
                </c:pt>
                <c:pt idx="114">
                  <c:v>2.4182000000000001</c:v>
                </c:pt>
                <c:pt idx="115">
                  <c:v>2.4396</c:v>
                </c:pt>
                <c:pt idx="116">
                  <c:v>2.4609999999999999</c:v>
                </c:pt>
                <c:pt idx="117">
                  <c:v>2.4824000000000002</c:v>
                </c:pt>
                <c:pt idx="118">
                  <c:v>2.5038</c:v>
                </c:pt>
                <c:pt idx="119">
                  <c:v>2.5251999999999999</c:v>
                </c:pt>
                <c:pt idx="120">
                  <c:v>2.5466000000000002</c:v>
                </c:pt>
                <c:pt idx="121">
                  <c:v>2.5680000000000001</c:v>
                </c:pt>
                <c:pt idx="122">
                  <c:v>2.5893999999999999</c:v>
                </c:pt>
                <c:pt idx="123">
                  <c:v>2.6107999999999998</c:v>
                </c:pt>
                <c:pt idx="124">
                  <c:v>2.6322000000000001</c:v>
                </c:pt>
                <c:pt idx="125">
                  <c:v>2.6536</c:v>
                </c:pt>
                <c:pt idx="126">
                  <c:v>2.6749999999999998</c:v>
                </c:pt>
                <c:pt idx="127">
                  <c:v>2.6964000000000001</c:v>
                </c:pt>
                <c:pt idx="128">
                  <c:v>2.7178</c:v>
                </c:pt>
                <c:pt idx="129">
                  <c:v>2.7391999999999999</c:v>
                </c:pt>
                <c:pt idx="130">
                  <c:v>2.7606000000000002</c:v>
                </c:pt>
                <c:pt idx="131">
                  <c:v>2.782</c:v>
                </c:pt>
                <c:pt idx="132">
                  <c:v>2.8033999999999999</c:v>
                </c:pt>
              </c:numCache>
            </c:numRef>
          </c:xVal>
          <c:yVal>
            <c:numRef>
              <c:f>'50mm'!$W$2:$W$144</c:f>
              <c:numCache>
                <c:formatCode>General</c:formatCode>
                <c:ptCount val="143"/>
                <c:pt idx="1">
                  <c:v>1556.8692801016059</c:v>
                </c:pt>
                <c:pt idx="2">
                  <c:v>1555.425567353336</c:v>
                </c:pt>
                <c:pt idx="3">
                  <c:v>1551.6409861570064</c:v>
                </c:pt>
                <c:pt idx="4">
                  <c:v>1560.8863155592501</c:v>
                </c:pt>
                <c:pt idx="5">
                  <c:v>1563.6085200602236</c:v>
                </c:pt>
                <c:pt idx="6">
                  <c:v>1581.6775045971556</c:v>
                </c:pt>
                <c:pt idx="7">
                  <c:v>1594.5760440103641</c:v>
                </c:pt>
                <c:pt idx="8">
                  <c:v>1604.9238029329606</c:v>
                </c:pt>
                <c:pt idx="9">
                  <c:v>1618.650749544988</c:v>
                </c:pt>
                <c:pt idx="10">
                  <c:v>1621.2315489621963</c:v>
                </c:pt>
                <c:pt idx="11">
                  <c:v>1624.4482573024632</c:v>
                </c:pt>
                <c:pt idx="12">
                  <c:v>1620.2399876094785</c:v>
                </c:pt>
                <c:pt idx="13">
                  <c:v>1613.6491342542447</c:v>
                </c:pt>
                <c:pt idx="14">
                  <c:v>1610.6347405925058</c:v>
                </c:pt>
                <c:pt idx="15">
                  <c:v>1607.4754109093822</c:v>
                </c:pt>
                <c:pt idx="16">
                  <c:v>1607.5617397688538</c:v>
                </c:pt>
                <c:pt idx="17">
                  <c:v>1607.2668904695029</c:v>
                </c:pt>
                <c:pt idx="18">
                  <c:v>1608.0613341370613</c:v>
                </c:pt>
                <c:pt idx="19">
                  <c:v>1608.9356201234257</c:v>
                </c:pt>
                <c:pt idx="20">
                  <c:v>1610.1888979470655</c:v>
                </c:pt>
                <c:pt idx="21">
                  <c:v>1611.3489548708949</c:v>
                </c:pt>
                <c:pt idx="22">
                  <c:v>1612.3837424030637</c:v>
                </c:pt>
                <c:pt idx="23">
                  <c:v>1613.1239474568358</c:v>
                </c:pt>
                <c:pt idx="24">
                  <c:v>1612.4231226081699</c:v>
                </c:pt>
                <c:pt idx="25">
                  <c:v>1611.57395790794</c:v>
                </c:pt>
                <c:pt idx="26">
                  <c:v>1610.7439573618983</c:v>
                </c:pt>
                <c:pt idx="27">
                  <c:v>1608.3072153436076</c:v>
                </c:pt>
                <c:pt idx="28">
                  <c:v>1609.694003987554</c:v>
                </c:pt>
                <c:pt idx="29">
                  <c:v>1611.2688674895639</c:v>
                </c:pt>
                <c:pt idx="30">
                  <c:v>1615.0126926736957</c:v>
                </c:pt>
                <c:pt idx="31">
                  <c:v>1619.2245513686291</c:v>
                </c:pt>
                <c:pt idx="32">
                  <c:v>1621.9920392535103</c:v>
                </c:pt>
                <c:pt idx="33">
                  <c:v>1624.8787193075589</c:v>
                </c:pt>
                <c:pt idx="34">
                  <c:v>1625.0391659960746</c:v>
                </c:pt>
                <c:pt idx="35">
                  <c:v>1624.3605170823432</c:v>
                </c:pt>
                <c:pt idx="36">
                  <c:v>1622.8338344615843</c:v>
                </c:pt>
                <c:pt idx="37">
                  <c:v>1619.9471260895334</c:v>
                </c:pt>
                <c:pt idx="38">
                  <c:v>1619.7040339227804</c:v>
                </c:pt>
                <c:pt idx="39">
                  <c:v>1618.9016445292032</c:v>
                </c:pt>
                <c:pt idx="40">
                  <c:v>1620.6366156314712</c:v>
                </c:pt>
                <c:pt idx="41">
                  <c:v>1624.1600827221173</c:v>
                </c:pt>
                <c:pt idx="42">
                  <c:v>1626.9489964442841</c:v>
                </c:pt>
                <c:pt idx="43">
                  <c:v>1631.3593079618063</c:v>
                </c:pt>
                <c:pt idx="44">
                  <c:v>1632.9426883067852</c:v>
                </c:pt>
                <c:pt idx="45">
                  <c:v>1633.2942125034208</c:v>
                </c:pt>
                <c:pt idx="46">
                  <c:v>1633.7681021250505</c:v>
                </c:pt>
                <c:pt idx="47">
                  <c:v>1632.7638580672142</c:v>
                </c:pt>
                <c:pt idx="48">
                  <c:v>1633.4604868799686</c:v>
                </c:pt>
                <c:pt idx="49">
                  <c:v>1633.9731926716149</c:v>
                </c:pt>
                <c:pt idx="50">
                  <c:v>1635.0203059591145</c:v>
                </c:pt>
                <c:pt idx="51">
                  <c:v>1636.2991351969283</c:v>
                </c:pt>
                <c:pt idx="52">
                  <c:v>1636.2040872913899</c:v>
                </c:pt>
                <c:pt idx="53">
                  <c:v>1634.5774783827817</c:v>
                </c:pt>
                <c:pt idx="54">
                  <c:v>1634.4347546504021</c:v>
                </c:pt>
                <c:pt idx="55">
                  <c:v>1632.8751453153041</c:v>
                </c:pt>
                <c:pt idx="56">
                  <c:v>1633.8599737594975</c:v>
                </c:pt>
                <c:pt idx="57">
                  <c:v>1635.2933470558701</c:v>
                </c:pt>
                <c:pt idx="58">
                  <c:v>1637.3525211651383</c:v>
                </c:pt>
                <c:pt idx="59">
                  <c:v>1640.8490458074032</c:v>
                </c:pt>
                <c:pt idx="60">
                  <c:v>1644.270791537037</c:v>
                </c:pt>
                <c:pt idx="61">
                  <c:v>1647.8949247764576</c:v>
                </c:pt>
                <c:pt idx="62">
                  <c:v>1650.568260756364</c:v>
                </c:pt>
                <c:pt idx="63">
                  <c:v>1652.310129957031</c:v>
                </c:pt>
                <c:pt idx="64">
                  <c:v>1654.2711180755639</c:v>
                </c:pt>
                <c:pt idx="65">
                  <c:v>1655.7394479043612</c:v>
                </c:pt>
                <c:pt idx="66">
                  <c:v>1656.8511724293676</c:v>
                </c:pt>
                <c:pt idx="67">
                  <c:v>1658.1691387811968</c:v>
                </c:pt>
                <c:pt idx="68">
                  <c:v>1659.2122607762942</c:v>
                </c:pt>
                <c:pt idx="69">
                  <c:v>1660.1571952610409</c:v>
                </c:pt>
                <c:pt idx="70">
                  <c:v>1661.3934099465341</c:v>
                </c:pt>
                <c:pt idx="71">
                  <c:v>1662.1952419777936</c:v>
                </c:pt>
                <c:pt idx="72">
                  <c:v>1663.6145707686724</c:v>
                </c:pt>
                <c:pt idx="73">
                  <c:v>1664.9380132257374</c:v>
                </c:pt>
                <c:pt idx="74">
                  <c:v>1666.9578005765122</c:v>
                </c:pt>
                <c:pt idx="75">
                  <c:v>1669.083299753325</c:v>
                </c:pt>
                <c:pt idx="76">
                  <c:v>1670.7601547962813</c:v>
                </c:pt>
                <c:pt idx="77">
                  <c:v>1672.5558431953475</c:v>
                </c:pt>
                <c:pt idx="78">
                  <c:v>1673.5736259825846</c:v>
                </c:pt>
                <c:pt idx="79">
                  <c:v>1674.2318552119712</c:v>
                </c:pt>
                <c:pt idx="80">
                  <c:v>1674.980225864158</c:v>
                </c:pt>
                <c:pt idx="81">
                  <c:v>1676.0428158915663</c:v>
                </c:pt>
                <c:pt idx="82">
                  <c:v>1677.5886787239831</c:v>
                </c:pt>
                <c:pt idx="83">
                  <c:v>1679.8890354909877</c:v>
                </c:pt>
                <c:pt idx="84">
                  <c:v>1682.3197155019116</c:v>
                </c:pt>
                <c:pt idx="85">
                  <c:v>1685.1063561912763</c:v>
                </c:pt>
                <c:pt idx="86">
                  <c:v>1686.8563886046954</c:v>
                </c:pt>
                <c:pt idx="87">
                  <c:v>1688.2147058464707</c:v>
                </c:pt>
                <c:pt idx="88">
                  <c:v>1688.5360790184768</c:v>
                </c:pt>
                <c:pt idx="89">
                  <c:v>1687.9741066101567</c:v>
                </c:pt>
                <c:pt idx="90">
                  <c:v>1687.3600789079176</c:v>
                </c:pt>
                <c:pt idx="91">
                  <c:v>1686.437104121582</c:v>
                </c:pt>
                <c:pt idx="92">
                  <c:v>1685.686346468432</c:v>
                </c:pt>
                <c:pt idx="93">
                  <c:v>1684.7806540161971</c:v>
                </c:pt>
                <c:pt idx="94">
                  <c:v>1684.480369956641</c:v>
                </c:pt>
                <c:pt idx="95">
                  <c:v>1683.4041390074649</c:v>
                </c:pt>
                <c:pt idx="96">
                  <c:v>1683.2394183251229</c:v>
                </c:pt>
                <c:pt idx="97">
                  <c:v>1682.3466207205884</c:v>
                </c:pt>
                <c:pt idx="98">
                  <c:v>1682.923045893604</c:v>
                </c:pt>
                <c:pt idx="99">
                  <c:v>1683.1375010933766</c:v>
                </c:pt>
                <c:pt idx="100">
                  <c:v>1684.0609099931673</c:v>
                </c:pt>
                <c:pt idx="101">
                  <c:v>1684.5830772210736</c:v>
                </c:pt>
                <c:pt idx="102">
                  <c:v>1686.1825840651982</c:v>
                </c:pt>
                <c:pt idx="103">
                  <c:v>1687.0331659089049</c:v>
                </c:pt>
                <c:pt idx="104">
                  <c:v>1689.7044110432564</c:v>
                </c:pt>
                <c:pt idx="105">
                  <c:v>1691.9007766217455</c:v>
                </c:pt>
                <c:pt idx="106">
                  <c:v>1695.8048167538034</c:v>
                </c:pt>
                <c:pt idx="107">
                  <c:v>1700.0682138389097</c:v>
                </c:pt>
                <c:pt idx="108">
                  <c:v>1704.6209687609478</c:v>
                </c:pt>
                <c:pt idx="109">
                  <c:v>1710.2865808673885</c:v>
                </c:pt>
                <c:pt idx="110">
                  <c:v>1714.8478297094225</c:v>
                </c:pt>
                <c:pt idx="111">
                  <c:v>1720.7774996730884</c:v>
                </c:pt>
                <c:pt idx="112">
                  <c:v>1724.8368972044195</c:v>
                </c:pt>
                <c:pt idx="113">
                  <c:v>1730.0481391311844</c:v>
                </c:pt>
                <c:pt idx="114">
                  <c:v>1732.831048718499</c:v>
                </c:pt>
                <c:pt idx="115">
                  <c:v>1736.2728304980722</c:v>
                </c:pt>
                <c:pt idx="116">
                  <c:v>1737.4511532696431</c:v>
                </c:pt>
                <c:pt idx="117">
                  <c:v>1738.7126522458539</c:v>
                </c:pt>
                <c:pt idx="118">
                  <c:v>1738.466093390927</c:v>
                </c:pt>
                <c:pt idx="119">
                  <c:v>1737.9049253544881</c:v>
                </c:pt>
                <c:pt idx="120">
                  <c:v>1736.5488460265426</c:v>
                </c:pt>
                <c:pt idx="121">
                  <c:v>1734.1759749520213</c:v>
                </c:pt>
                <c:pt idx="122">
                  <c:v>1731.3667476419407</c:v>
                </c:pt>
                <c:pt idx="123">
                  <c:v>1726.235351952052</c:v>
                </c:pt>
                <c:pt idx="124">
                  <c:v>1721.1424253306564</c:v>
                </c:pt>
                <c:pt idx="125">
                  <c:v>1711.7874456047532</c:v>
                </c:pt>
                <c:pt idx="126">
                  <c:v>1703.507298197577</c:v>
                </c:pt>
                <c:pt idx="127">
                  <c:v>1688.0834597538137</c:v>
                </c:pt>
                <c:pt idx="128">
                  <c:v>1676.0424913766024</c:v>
                </c:pt>
                <c:pt idx="129">
                  <c:v>1653.7510366459107</c:v>
                </c:pt>
                <c:pt idx="130">
                  <c:v>1637.3609576152953</c:v>
                </c:pt>
                <c:pt idx="131">
                  <c:v>1607.5302992715231</c:v>
                </c:pt>
                <c:pt idx="132">
                  <c:v>1589.2896412687473</c:v>
                </c:pt>
              </c:numCache>
            </c:numRef>
          </c:yVal>
          <c:smooth val="1"/>
        </c:ser>
        <c:ser>
          <c:idx val="2"/>
          <c:order val="2"/>
          <c:tx>
            <c:v>650/900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'50mm'!$B$2:$B$144</c:f>
              <c:numCache>
                <c:formatCode>General</c:formatCode>
                <c:ptCount val="143"/>
                <c:pt idx="1">
                  <c:v>0</c:v>
                </c:pt>
                <c:pt idx="2">
                  <c:v>2.1399999999999999E-2</c:v>
                </c:pt>
                <c:pt idx="3">
                  <c:v>4.2799999999999998E-2</c:v>
                </c:pt>
                <c:pt idx="4">
                  <c:v>6.4199999999999993E-2</c:v>
                </c:pt>
                <c:pt idx="5">
                  <c:v>8.5599999999999996E-2</c:v>
                </c:pt>
                <c:pt idx="6">
                  <c:v>0.107</c:v>
                </c:pt>
                <c:pt idx="7">
                  <c:v>0.12839999999999999</c:v>
                </c:pt>
                <c:pt idx="8">
                  <c:v>0.14979999999999999</c:v>
                </c:pt>
                <c:pt idx="9">
                  <c:v>0.17119999999999999</c:v>
                </c:pt>
                <c:pt idx="10">
                  <c:v>0.19259999999999999</c:v>
                </c:pt>
                <c:pt idx="11">
                  <c:v>0.214</c:v>
                </c:pt>
                <c:pt idx="12">
                  <c:v>0.2354</c:v>
                </c:pt>
                <c:pt idx="13">
                  <c:v>0.25679999999999997</c:v>
                </c:pt>
                <c:pt idx="14">
                  <c:v>0.2782</c:v>
                </c:pt>
                <c:pt idx="15">
                  <c:v>0.29959999999999998</c:v>
                </c:pt>
                <c:pt idx="16">
                  <c:v>0.32100000000000001</c:v>
                </c:pt>
                <c:pt idx="17">
                  <c:v>0.34239999999999998</c:v>
                </c:pt>
                <c:pt idx="18">
                  <c:v>0.36380000000000001</c:v>
                </c:pt>
                <c:pt idx="19">
                  <c:v>0.38519999999999999</c:v>
                </c:pt>
                <c:pt idx="20">
                  <c:v>0.40660000000000002</c:v>
                </c:pt>
                <c:pt idx="21">
                  <c:v>0.42799999999999999</c:v>
                </c:pt>
                <c:pt idx="22">
                  <c:v>0.44940000000000002</c:v>
                </c:pt>
                <c:pt idx="23">
                  <c:v>0.4708</c:v>
                </c:pt>
                <c:pt idx="24">
                  <c:v>0.49220000000000003</c:v>
                </c:pt>
                <c:pt idx="25">
                  <c:v>0.51359999999999995</c:v>
                </c:pt>
                <c:pt idx="26">
                  <c:v>0.53500000000000003</c:v>
                </c:pt>
                <c:pt idx="27">
                  <c:v>0.55640000000000001</c:v>
                </c:pt>
                <c:pt idx="28">
                  <c:v>0.57779999999999998</c:v>
                </c:pt>
                <c:pt idx="29">
                  <c:v>0.59919999999999995</c:v>
                </c:pt>
                <c:pt idx="30">
                  <c:v>0.62060000000000004</c:v>
                </c:pt>
                <c:pt idx="31">
                  <c:v>0.64200000000000002</c:v>
                </c:pt>
                <c:pt idx="32">
                  <c:v>0.66339999999999999</c:v>
                </c:pt>
                <c:pt idx="33">
                  <c:v>0.68479999999999996</c:v>
                </c:pt>
                <c:pt idx="34">
                  <c:v>0.70620000000000005</c:v>
                </c:pt>
                <c:pt idx="35">
                  <c:v>0.72760000000000002</c:v>
                </c:pt>
                <c:pt idx="36">
                  <c:v>0.749</c:v>
                </c:pt>
                <c:pt idx="37">
                  <c:v>0.77039999999999997</c:v>
                </c:pt>
                <c:pt idx="38">
                  <c:v>0.79179999999999995</c:v>
                </c:pt>
                <c:pt idx="39">
                  <c:v>0.81320000000000003</c:v>
                </c:pt>
                <c:pt idx="40">
                  <c:v>0.83460000000000001</c:v>
                </c:pt>
                <c:pt idx="41">
                  <c:v>0.85599999999999998</c:v>
                </c:pt>
                <c:pt idx="42">
                  <c:v>0.87739999999999996</c:v>
                </c:pt>
                <c:pt idx="43">
                  <c:v>0.89880000000000004</c:v>
                </c:pt>
                <c:pt idx="44">
                  <c:v>0.92020000000000002</c:v>
                </c:pt>
                <c:pt idx="45">
                  <c:v>0.94159999999999999</c:v>
                </c:pt>
                <c:pt idx="46">
                  <c:v>0.96299999999999997</c:v>
                </c:pt>
                <c:pt idx="47">
                  <c:v>0.98440000000000005</c:v>
                </c:pt>
                <c:pt idx="48">
                  <c:v>1.0058</c:v>
                </c:pt>
                <c:pt idx="49">
                  <c:v>1.0271999999999999</c:v>
                </c:pt>
                <c:pt idx="50">
                  <c:v>1.0486</c:v>
                </c:pt>
                <c:pt idx="51">
                  <c:v>1.07</c:v>
                </c:pt>
                <c:pt idx="52">
                  <c:v>1.0913999999999999</c:v>
                </c:pt>
                <c:pt idx="53">
                  <c:v>1.1128</c:v>
                </c:pt>
                <c:pt idx="54">
                  <c:v>1.1342000000000001</c:v>
                </c:pt>
                <c:pt idx="55">
                  <c:v>1.1556</c:v>
                </c:pt>
                <c:pt idx="56">
                  <c:v>1.177</c:v>
                </c:pt>
                <c:pt idx="57">
                  <c:v>1.1983999999999999</c:v>
                </c:pt>
                <c:pt idx="58">
                  <c:v>1.2198</c:v>
                </c:pt>
                <c:pt idx="59">
                  <c:v>1.2412000000000001</c:v>
                </c:pt>
                <c:pt idx="60">
                  <c:v>1.2625999999999999</c:v>
                </c:pt>
                <c:pt idx="61">
                  <c:v>1.284</c:v>
                </c:pt>
                <c:pt idx="62">
                  <c:v>1.3053999999999999</c:v>
                </c:pt>
                <c:pt idx="63">
                  <c:v>1.3268</c:v>
                </c:pt>
                <c:pt idx="64">
                  <c:v>1.3482000000000001</c:v>
                </c:pt>
                <c:pt idx="65">
                  <c:v>1.3695999999999999</c:v>
                </c:pt>
                <c:pt idx="66">
                  <c:v>1.391</c:v>
                </c:pt>
                <c:pt idx="67">
                  <c:v>1.4124000000000001</c:v>
                </c:pt>
                <c:pt idx="68">
                  <c:v>1.4338</c:v>
                </c:pt>
                <c:pt idx="69">
                  <c:v>1.4552</c:v>
                </c:pt>
                <c:pt idx="70">
                  <c:v>1.4765999999999999</c:v>
                </c:pt>
                <c:pt idx="71">
                  <c:v>1.498</c:v>
                </c:pt>
                <c:pt idx="72">
                  <c:v>1.5194000000000001</c:v>
                </c:pt>
                <c:pt idx="73">
                  <c:v>1.5407999999999999</c:v>
                </c:pt>
                <c:pt idx="74">
                  <c:v>1.5622</c:v>
                </c:pt>
                <c:pt idx="75">
                  <c:v>1.5835999999999999</c:v>
                </c:pt>
                <c:pt idx="76">
                  <c:v>1.605</c:v>
                </c:pt>
                <c:pt idx="77">
                  <c:v>1.6264000000000001</c:v>
                </c:pt>
                <c:pt idx="78">
                  <c:v>1.6477999999999999</c:v>
                </c:pt>
                <c:pt idx="79">
                  <c:v>1.6692</c:v>
                </c:pt>
                <c:pt idx="80">
                  <c:v>1.6906000000000001</c:v>
                </c:pt>
                <c:pt idx="81">
                  <c:v>1.712</c:v>
                </c:pt>
                <c:pt idx="82">
                  <c:v>1.7334000000000001</c:v>
                </c:pt>
                <c:pt idx="83">
                  <c:v>1.7547999999999999</c:v>
                </c:pt>
                <c:pt idx="84">
                  <c:v>1.7762</c:v>
                </c:pt>
                <c:pt idx="85">
                  <c:v>1.7976000000000001</c:v>
                </c:pt>
                <c:pt idx="86">
                  <c:v>1.819</c:v>
                </c:pt>
                <c:pt idx="87">
                  <c:v>1.8404</c:v>
                </c:pt>
                <c:pt idx="88">
                  <c:v>1.8617999999999999</c:v>
                </c:pt>
                <c:pt idx="89">
                  <c:v>1.8832</c:v>
                </c:pt>
                <c:pt idx="90">
                  <c:v>1.9046000000000001</c:v>
                </c:pt>
                <c:pt idx="91">
                  <c:v>1.9259999999999999</c:v>
                </c:pt>
                <c:pt idx="92">
                  <c:v>1.9474</c:v>
                </c:pt>
                <c:pt idx="93">
                  <c:v>1.9688000000000001</c:v>
                </c:pt>
                <c:pt idx="94">
                  <c:v>1.9902</c:v>
                </c:pt>
                <c:pt idx="95">
                  <c:v>2.0116000000000001</c:v>
                </c:pt>
                <c:pt idx="96">
                  <c:v>2.0329999999999999</c:v>
                </c:pt>
                <c:pt idx="97">
                  <c:v>2.0543999999999998</c:v>
                </c:pt>
                <c:pt idx="98">
                  <c:v>2.0758000000000001</c:v>
                </c:pt>
                <c:pt idx="99">
                  <c:v>2.0972</c:v>
                </c:pt>
                <c:pt idx="100">
                  <c:v>2.1185999999999998</c:v>
                </c:pt>
                <c:pt idx="101">
                  <c:v>2.14</c:v>
                </c:pt>
                <c:pt idx="102">
                  <c:v>2.1614</c:v>
                </c:pt>
                <c:pt idx="103">
                  <c:v>2.1827999999999999</c:v>
                </c:pt>
                <c:pt idx="104">
                  <c:v>2.2042000000000002</c:v>
                </c:pt>
                <c:pt idx="105">
                  <c:v>2.2256</c:v>
                </c:pt>
                <c:pt idx="106">
                  <c:v>2.2469999999999999</c:v>
                </c:pt>
                <c:pt idx="107">
                  <c:v>2.2684000000000002</c:v>
                </c:pt>
                <c:pt idx="108">
                  <c:v>2.2898000000000001</c:v>
                </c:pt>
                <c:pt idx="109">
                  <c:v>2.3111999999999999</c:v>
                </c:pt>
                <c:pt idx="110">
                  <c:v>2.3325999999999998</c:v>
                </c:pt>
                <c:pt idx="111">
                  <c:v>2.3540000000000001</c:v>
                </c:pt>
                <c:pt idx="112">
                  <c:v>2.3754</c:v>
                </c:pt>
                <c:pt idx="113">
                  <c:v>2.3967999999999998</c:v>
                </c:pt>
                <c:pt idx="114">
                  <c:v>2.4182000000000001</c:v>
                </c:pt>
                <c:pt idx="115">
                  <c:v>2.4396</c:v>
                </c:pt>
                <c:pt idx="116">
                  <c:v>2.4609999999999999</c:v>
                </c:pt>
                <c:pt idx="117">
                  <c:v>2.4824000000000002</c:v>
                </c:pt>
                <c:pt idx="118">
                  <c:v>2.5038</c:v>
                </c:pt>
                <c:pt idx="119">
                  <c:v>2.5251999999999999</c:v>
                </c:pt>
                <c:pt idx="120">
                  <c:v>2.5466000000000002</c:v>
                </c:pt>
                <c:pt idx="121">
                  <c:v>2.5680000000000001</c:v>
                </c:pt>
                <c:pt idx="122">
                  <c:v>2.5893999999999999</c:v>
                </c:pt>
                <c:pt idx="123">
                  <c:v>2.6107999999999998</c:v>
                </c:pt>
                <c:pt idx="124">
                  <c:v>2.6322000000000001</c:v>
                </c:pt>
                <c:pt idx="125">
                  <c:v>2.6536</c:v>
                </c:pt>
                <c:pt idx="126">
                  <c:v>2.6749999999999998</c:v>
                </c:pt>
                <c:pt idx="127">
                  <c:v>2.6964000000000001</c:v>
                </c:pt>
                <c:pt idx="128">
                  <c:v>2.7178</c:v>
                </c:pt>
                <c:pt idx="129">
                  <c:v>2.7391999999999999</c:v>
                </c:pt>
                <c:pt idx="130">
                  <c:v>2.7606000000000002</c:v>
                </c:pt>
                <c:pt idx="131">
                  <c:v>2.782</c:v>
                </c:pt>
                <c:pt idx="132">
                  <c:v>2.8033999999999999</c:v>
                </c:pt>
              </c:numCache>
            </c:numRef>
          </c:xVal>
          <c:yVal>
            <c:numRef>
              <c:f>'50mm'!$X$2:$X$144</c:f>
              <c:numCache>
                <c:formatCode>General</c:formatCode>
                <c:ptCount val="143"/>
                <c:pt idx="1">
                  <c:v>1466.9357395304394</c:v>
                </c:pt>
                <c:pt idx="2">
                  <c:v>1466.7449877342488</c:v>
                </c:pt>
                <c:pt idx="3">
                  <c:v>1493.9895973112787</c:v>
                </c:pt>
                <c:pt idx="4">
                  <c:v>1529.1161411038554</c:v>
                </c:pt>
                <c:pt idx="5">
                  <c:v>1552.9234704606888</c:v>
                </c:pt>
                <c:pt idx="6">
                  <c:v>1586.5720502021327</c:v>
                </c:pt>
                <c:pt idx="7">
                  <c:v>1594.394144871713</c:v>
                </c:pt>
                <c:pt idx="8">
                  <c:v>1600.0761084601399</c:v>
                </c:pt>
                <c:pt idx="9">
                  <c:v>1598.5237433924492</c:v>
                </c:pt>
                <c:pt idx="10">
                  <c:v>1593.1340515111735</c:v>
                </c:pt>
                <c:pt idx="11">
                  <c:v>1591.0409467221689</c:v>
                </c:pt>
                <c:pt idx="12">
                  <c:v>1587.4906261351873</c:v>
                </c:pt>
                <c:pt idx="13">
                  <c:v>1587.6325843096001</c:v>
                </c:pt>
                <c:pt idx="14">
                  <c:v>1588.928704754306</c:v>
                </c:pt>
                <c:pt idx="15">
                  <c:v>1588.6012950091567</c:v>
                </c:pt>
                <c:pt idx="16">
                  <c:v>1587.9324835053512</c:v>
                </c:pt>
                <c:pt idx="17">
                  <c:v>1584.3663774335412</c:v>
                </c:pt>
                <c:pt idx="18">
                  <c:v>1588.0770063079322</c:v>
                </c:pt>
                <c:pt idx="19">
                  <c:v>1587.3799430781894</c:v>
                </c:pt>
                <c:pt idx="20">
                  <c:v>1589.5424810894149</c:v>
                </c:pt>
                <c:pt idx="21">
                  <c:v>1595.0995051260008</c:v>
                </c:pt>
                <c:pt idx="22">
                  <c:v>1598.6607819032442</c:v>
                </c:pt>
                <c:pt idx="23">
                  <c:v>1607.5780426160281</c:v>
                </c:pt>
                <c:pt idx="24">
                  <c:v>1610.5942257614563</c:v>
                </c:pt>
                <c:pt idx="25">
                  <c:v>1614.7217040979619</c:v>
                </c:pt>
                <c:pt idx="26">
                  <c:v>1614.2534805737632</c:v>
                </c:pt>
                <c:pt idx="27">
                  <c:v>1610.5922838564936</c:v>
                </c:pt>
                <c:pt idx="28">
                  <c:v>1608.7543181222218</c:v>
                </c:pt>
                <c:pt idx="29">
                  <c:v>1605.7360157875464</c:v>
                </c:pt>
                <c:pt idx="30">
                  <c:v>1604.8101108136107</c:v>
                </c:pt>
                <c:pt idx="31">
                  <c:v>1605.0187290394961</c:v>
                </c:pt>
                <c:pt idx="32">
                  <c:v>1605.4215911515394</c:v>
                </c:pt>
                <c:pt idx="33">
                  <c:v>1603.609400511423</c:v>
                </c:pt>
                <c:pt idx="34">
                  <c:v>1601.491442208958</c:v>
                </c:pt>
                <c:pt idx="35">
                  <c:v>1595.1133467241953</c:v>
                </c:pt>
                <c:pt idx="36">
                  <c:v>1591.523695841958</c:v>
                </c:pt>
                <c:pt idx="37">
                  <c:v>1587.0692164741668</c:v>
                </c:pt>
                <c:pt idx="38">
                  <c:v>1588.6230693355428</c:v>
                </c:pt>
                <c:pt idx="39">
                  <c:v>1593.4603786955397</c:v>
                </c:pt>
                <c:pt idx="40">
                  <c:v>1602.6556692022464</c:v>
                </c:pt>
                <c:pt idx="41">
                  <c:v>1615.1925630597907</c:v>
                </c:pt>
                <c:pt idx="42">
                  <c:v>1621.5447572187827</c:v>
                </c:pt>
                <c:pt idx="43">
                  <c:v>1629.3334349584661</c:v>
                </c:pt>
                <c:pt idx="44">
                  <c:v>1628.7003422614912</c:v>
                </c:pt>
                <c:pt idx="45">
                  <c:v>1624.0023689369243</c:v>
                </c:pt>
                <c:pt idx="46">
                  <c:v>1618.661750942086</c:v>
                </c:pt>
                <c:pt idx="47">
                  <c:v>1612.5630124625525</c:v>
                </c:pt>
                <c:pt idx="48">
                  <c:v>1612.5523710064444</c:v>
                </c:pt>
                <c:pt idx="49">
                  <c:v>1612.9645006736396</c:v>
                </c:pt>
                <c:pt idx="50">
                  <c:v>1616.6755590551388</c:v>
                </c:pt>
                <c:pt idx="51">
                  <c:v>1619.8054707529147</c:v>
                </c:pt>
                <c:pt idx="52">
                  <c:v>1623.2728732789883</c:v>
                </c:pt>
                <c:pt idx="53">
                  <c:v>1625.1056884445693</c:v>
                </c:pt>
                <c:pt idx="54">
                  <c:v>1627.7815349615885</c:v>
                </c:pt>
                <c:pt idx="55">
                  <c:v>1629.6580520375344</c:v>
                </c:pt>
                <c:pt idx="56">
                  <c:v>1630.0869436847147</c:v>
                </c:pt>
                <c:pt idx="57">
                  <c:v>1632.703203927663</c:v>
                </c:pt>
                <c:pt idx="58">
                  <c:v>1631.4882917617686</c:v>
                </c:pt>
                <c:pt idx="59">
                  <c:v>1630.5455974272709</c:v>
                </c:pt>
                <c:pt idx="60">
                  <c:v>1630.6995280254423</c:v>
                </c:pt>
                <c:pt idx="61">
                  <c:v>1630.9377197550798</c:v>
                </c:pt>
                <c:pt idx="62">
                  <c:v>1635.486062966758</c:v>
                </c:pt>
                <c:pt idx="63">
                  <c:v>1638.9425974389976</c:v>
                </c:pt>
                <c:pt idx="64">
                  <c:v>1643.56417179811</c:v>
                </c:pt>
                <c:pt idx="65">
                  <c:v>1645.6996307521988</c:v>
                </c:pt>
                <c:pt idx="66">
                  <c:v>1645.7046034232826</c:v>
                </c:pt>
                <c:pt idx="67">
                  <c:v>1645.9730708527459</c:v>
                </c:pt>
                <c:pt idx="68">
                  <c:v>1646.131772620821</c:v>
                </c:pt>
                <c:pt idx="69">
                  <c:v>1648.3304582078938</c:v>
                </c:pt>
                <c:pt idx="70">
                  <c:v>1652.0936079224093</c:v>
                </c:pt>
                <c:pt idx="71">
                  <c:v>1658.102120700978</c:v>
                </c:pt>
                <c:pt idx="72">
                  <c:v>1663.3573425218219</c:v>
                </c:pt>
                <c:pt idx="73">
                  <c:v>1668.1841600915784</c:v>
                </c:pt>
                <c:pt idx="74">
                  <c:v>1670.7672140152481</c:v>
                </c:pt>
                <c:pt idx="75">
                  <c:v>1671.4095884458843</c:v>
                </c:pt>
                <c:pt idx="76">
                  <c:v>1671.3809516543602</c:v>
                </c:pt>
                <c:pt idx="77">
                  <c:v>1670.9161567734732</c:v>
                </c:pt>
                <c:pt idx="78">
                  <c:v>1670.6279681095073</c:v>
                </c:pt>
                <c:pt idx="79">
                  <c:v>1670.2392472782515</c:v>
                </c:pt>
                <c:pt idx="80">
                  <c:v>1670.2883364044319</c:v>
                </c:pt>
                <c:pt idx="81">
                  <c:v>1671.3568370070075</c:v>
                </c:pt>
                <c:pt idx="82">
                  <c:v>1671.7994760582503</c:v>
                </c:pt>
                <c:pt idx="83">
                  <c:v>1672.2248987198693</c:v>
                </c:pt>
                <c:pt idx="84">
                  <c:v>1674.1436322577988</c:v>
                </c:pt>
                <c:pt idx="85">
                  <c:v>1674.4346068323555</c:v>
                </c:pt>
                <c:pt idx="86">
                  <c:v>1676.4001670336286</c:v>
                </c:pt>
                <c:pt idx="87">
                  <c:v>1676.3072029446662</c:v>
                </c:pt>
                <c:pt idx="88">
                  <c:v>1677.9574508989531</c:v>
                </c:pt>
                <c:pt idx="89">
                  <c:v>1679.4441657042757</c:v>
                </c:pt>
                <c:pt idx="90">
                  <c:v>1682.3016997169557</c:v>
                </c:pt>
                <c:pt idx="91">
                  <c:v>1687.1099650148583</c:v>
                </c:pt>
                <c:pt idx="92">
                  <c:v>1690.503199398431</c:v>
                </c:pt>
                <c:pt idx="93">
                  <c:v>1695.3919167701765</c:v>
                </c:pt>
                <c:pt idx="94">
                  <c:v>1699.1864763995025</c:v>
                </c:pt>
                <c:pt idx="95">
                  <c:v>1701.8780917941322</c:v>
                </c:pt>
                <c:pt idx="96">
                  <c:v>1704.0552649413687</c:v>
                </c:pt>
                <c:pt idx="97">
                  <c:v>1704.5909153038874</c:v>
                </c:pt>
                <c:pt idx="98">
                  <c:v>1707.5484066108643</c:v>
                </c:pt>
                <c:pt idx="99">
                  <c:v>1710.1338831919204</c:v>
                </c:pt>
                <c:pt idx="100">
                  <c:v>1714.4175375392617</c:v>
                </c:pt>
                <c:pt idx="101">
                  <c:v>1719.1613267890898</c:v>
                </c:pt>
                <c:pt idx="102">
                  <c:v>1724.4417741247933</c:v>
                </c:pt>
                <c:pt idx="103">
                  <c:v>1731.2354263558323</c:v>
                </c:pt>
                <c:pt idx="104">
                  <c:v>1737.6353091445105</c:v>
                </c:pt>
                <c:pt idx="105">
                  <c:v>1746.3855599996762</c:v>
                </c:pt>
                <c:pt idx="106">
                  <c:v>1752.2952708124856</c:v>
                </c:pt>
                <c:pt idx="107">
                  <c:v>1760.40500161356</c:v>
                </c:pt>
                <c:pt idx="108">
                  <c:v>1763.6512655707036</c:v>
                </c:pt>
                <c:pt idx="109">
                  <c:v>1768.3573588988659</c:v>
                </c:pt>
                <c:pt idx="110">
                  <c:v>1767.3770932989457</c:v>
                </c:pt>
                <c:pt idx="111">
                  <c:v>1765.7199419150895</c:v>
                </c:pt>
                <c:pt idx="112">
                  <c:v>1759.209333160672</c:v>
                </c:pt>
                <c:pt idx="113">
                  <c:v>1749.5589994016023</c:v>
                </c:pt>
                <c:pt idx="114">
                  <c:v>1737.2754809470994</c:v>
                </c:pt>
                <c:pt idx="115">
                  <c:v>1719.5951870485635</c:v>
                </c:pt>
                <c:pt idx="116">
                  <c:v>1702.4846721734775</c:v>
                </c:pt>
                <c:pt idx="117">
                  <c:v>1678.4534435592639</c:v>
                </c:pt>
                <c:pt idx="118">
                  <c:v>1658.5561331490703</c:v>
                </c:pt>
                <c:pt idx="119">
                  <c:v>1630.6389488339905</c:v>
                </c:pt>
                <c:pt idx="120">
                  <c:v>1609.3768186728016</c:v>
                </c:pt>
                <c:pt idx="121">
                  <c:v>1577.9623943499766</c:v>
                </c:pt>
                <c:pt idx="122">
                  <c:v>1554.2635032474138</c:v>
                </c:pt>
                <c:pt idx="123">
                  <c:v>1517.5047159444341</c:v>
                </c:pt>
                <c:pt idx="124">
                  <c:v>1489.9629554296639</c:v>
                </c:pt>
                <c:pt idx="125">
                  <c:v>1446.1727320126245</c:v>
                </c:pt>
                <c:pt idx="126">
                  <c:v>1415.0847888994522</c:v>
                </c:pt>
                <c:pt idx="127">
                  <c:v>1363.665905137563</c:v>
                </c:pt>
                <c:pt idx="128">
                  <c:v>1329.9423309349866</c:v>
                </c:pt>
                <c:pt idx="129">
                  <c:v>1274.2402399172215</c:v>
                </c:pt>
                <c:pt idx="130">
                  <c:v>1243.2800412788863</c:v>
                </c:pt>
                <c:pt idx="131">
                  <c:v>1195.3985402461328</c:v>
                </c:pt>
                <c:pt idx="132">
                  <c:v>1177.0466540050247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61120"/>
        <c:axId val="101061696"/>
      </c:scatterChart>
      <c:valAx>
        <c:axId val="10106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r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61696"/>
        <c:crosses val="autoZero"/>
        <c:crossBetween val="midCat"/>
      </c:valAx>
      <c:valAx>
        <c:axId val="10106169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T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61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6990193602693607"/>
          <c:y val="0.5484454861111111"/>
          <c:w val="0.52039512380229569"/>
          <c:h val="0.2186791263849025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z = 15 mm</a:t>
            </a:r>
          </a:p>
        </c:rich>
      </c:tx>
      <c:layout/>
      <c:overlay val="1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450/650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'15mm'!$B$2:$B$284</c:f>
              <c:numCache>
                <c:formatCode>General</c:formatCode>
                <c:ptCount val="283"/>
                <c:pt idx="0">
                  <c:v>0</c:v>
                </c:pt>
                <c:pt idx="1">
                  <c:v>2.1399999999999999E-2</c:v>
                </c:pt>
                <c:pt idx="2">
                  <c:v>4.2799999999999998E-2</c:v>
                </c:pt>
                <c:pt idx="3">
                  <c:v>6.4199999999999993E-2</c:v>
                </c:pt>
                <c:pt idx="4">
                  <c:v>8.5599999999999996E-2</c:v>
                </c:pt>
                <c:pt idx="5">
                  <c:v>0.107</c:v>
                </c:pt>
                <c:pt idx="6">
                  <c:v>0.12839999999999999</c:v>
                </c:pt>
                <c:pt idx="7">
                  <c:v>0.14979999999999999</c:v>
                </c:pt>
                <c:pt idx="8">
                  <c:v>0.17119999999999999</c:v>
                </c:pt>
                <c:pt idx="9">
                  <c:v>0.19259999999999999</c:v>
                </c:pt>
                <c:pt idx="10">
                  <c:v>0.214</c:v>
                </c:pt>
                <c:pt idx="11">
                  <c:v>0.2354</c:v>
                </c:pt>
                <c:pt idx="12">
                  <c:v>0.25679999999999997</c:v>
                </c:pt>
                <c:pt idx="13">
                  <c:v>0.2782</c:v>
                </c:pt>
                <c:pt idx="14">
                  <c:v>0.29959999999999998</c:v>
                </c:pt>
                <c:pt idx="15">
                  <c:v>0.32100000000000001</c:v>
                </c:pt>
                <c:pt idx="16">
                  <c:v>0.34239999999999998</c:v>
                </c:pt>
                <c:pt idx="17">
                  <c:v>0.36380000000000001</c:v>
                </c:pt>
                <c:pt idx="18">
                  <c:v>0.38519999999999999</c:v>
                </c:pt>
                <c:pt idx="19">
                  <c:v>0.40660000000000002</c:v>
                </c:pt>
                <c:pt idx="20">
                  <c:v>0.42799999999999999</c:v>
                </c:pt>
                <c:pt idx="21">
                  <c:v>0.44940000000000002</c:v>
                </c:pt>
                <c:pt idx="22">
                  <c:v>0.4708</c:v>
                </c:pt>
                <c:pt idx="23">
                  <c:v>0.49220000000000003</c:v>
                </c:pt>
                <c:pt idx="24">
                  <c:v>0.51359999999999995</c:v>
                </c:pt>
                <c:pt idx="25">
                  <c:v>0.53500000000000003</c:v>
                </c:pt>
                <c:pt idx="26">
                  <c:v>0.55640000000000001</c:v>
                </c:pt>
                <c:pt idx="27">
                  <c:v>0.57779999999999998</c:v>
                </c:pt>
                <c:pt idx="28">
                  <c:v>0.59919999999999995</c:v>
                </c:pt>
                <c:pt idx="29">
                  <c:v>0.62060000000000004</c:v>
                </c:pt>
                <c:pt idx="30">
                  <c:v>0.64200000000000002</c:v>
                </c:pt>
                <c:pt idx="31">
                  <c:v>0.66339999999999999</c:v>
                </c:pt>
                <c:pt idx="32">
                  <c:v>0.68479999999999996</c:v>
                </c:pt>
                <c:pt idx="33">
                  <c:v>0.70620000000000005</c:v>
                </c:pt>
                <c:pt idx="34">
                  <c:v>0.72760000000000002</c:v>
                </c:pt>
                <c:pt idx="35">
                  <c:v>0.749</c:v>
                </c:pt>
                <c:pt idx="36">
                  <c:v>0.77039999999999997</c:v>
                </c:pt>
                <c:pt idx="37">
                  <c:v>0.79179999999999995</c:v>
                </c:pt>
                <c:pt idx="38">
                  <c:v>0.81320000000000003</c:v>
                </c:pt>
                <c:pt idx="39">
                  <c:v>0.83460000000000001</c:v>
                </c:pt>
                <c:pt idx="40">
                  <c:v>0.85599999999999998</c:v>
                </c:pt>
                <c:pt idx="41">
                  <c:v>0.87739999999999996</c:v>
                </c:pt>
                <c:pt idx="42">
                  <c:v>0.89880000000000004</c:v>
                </c:pt>
                <c:pt idx="43">
                  <c:v>0.92020000000000002</c:v>
                </c:pt>
                <c:pt idx="44">
                  <c:v>0.94159999999999999</c:v>
                </c:pt>
                <c:pt idx="45">
                  <c:v>0.96299999999999997</c:v>
                </c:pt>
                <c:pt idx="46">
                  <c:v>0.98440000000000005</c:v>
                </c:pt>
                <c:pt idx="47">
                  <c:v>1.0058</c:v>
                </c:pt>
                <c:pt idx="48">
                  <c:v>1.0271999999999999</c:v>
                </c:pt>
                <c:pt idx="49">
                  <c:v>1.0486</c:v>
                </c:pt>
                <c:pt idx="50">
                  <c:v>1.07</c:v>
                </c:pt>
                <c:pt idx="51">
                  <c:v>1.0913999999999999</c:v>
                </c:pt>
                <c:pt idx="52">
                  <c:v>1.1128</c:v>
                </c:pt>
                <c:pt idx="53">
                  <c:v>1.1342000000000001</c:v>
                </c:pt>
                <c:pt idx="54">
                  <c:v>1.1556</c:v>
                </c:pt>
                <c:pt idx="55">
                  <c:v>1.177</c:v>
                </c:pt>
                <c:pt idx="56">
                  <c:v>1.1983999999999999</c:v>
                </c:pt>
                <c:pt idx="57">
                  <c:v>1.2198</c:v>
                </c:pt>
                <c:pt idx="58">
                  <c:v>1.2412000000000001</c:v>
                </c:pt>
                <c:pt idx="59">
                  <c:v>1.2625999999999999</c:v>
                </c:pt>
                <c:pt idx="60">
                  <c:v>1.284</c:v>
                </c:pt>
                <c:pt idx="61">
                  <c:v>1.3053999999999999</c:v>
                </c:pt>
                <c:pt idx="62">
                  <c:v>1.3268</c:v>
                </c:pt>
                <c:pt idx="63">
                  <c:v>1.3482000000000001</c:v>
                </c:pt>
                <c:pt idx="64">
                  <c:v>1.3695999999999999</c:v>
                </c:pt>
                <c:pt idx="65">
                  <c:v>1.391</c:v>
                </c:pt>
                <c:pt idx="66">
                  <c:v>1.4124000000000001</c:v>
                </c:pt>
                <c:pt idx="67">
                  <c:v>1.4338</c:v>
                </c:pt>
                <c:pt idx="68">
                  <c:v>1.4552</c:v>
                </c:pt>
                <c:pt idx="69">
                  <c:v>1.4765999999999999</c:v>
                </c:pt>
                <c:pt idx="70">
                  <c:v>1.498</c:v>
                </c:pt>
                <c:pt idx="71">
                  <c:v>1.5194000000000001</c:v>
                </c:pt>
                <c:pt idx="72">
                  <c:v>1.5407999999999999</c:v>
                </c:pt>
                <c:pt idx="73">
                  <c:v>1.5622</c:v>
                </c:pt>
                <c:pt idx="74">
                  <c:v>1.5835999999999999</c:v>
                </c:pt>
                <c:pt idx="75">
                  <c:v>1.605</c:v>
                </c:pt>
                <c:pt idx="76">
                  <c:v>1.6264000000000001</c:v>
                </c:pt>
                <c:pt idx="77">
                  <c:v>1.6477999999999999</c:v>
                </c:pt>
                <c:pt idx="78">
                  <c:v>1.6692</c:v>
                </c:pt>
                <c:pt idx="79">
                  <c:v>1.6906000000000001</c:v>
                </c:pt>
                <c:pt idx="80">
                  <c:v>1.712</c:v>
                </c:pt>
                <c:pt idx="81">
                  <c:v>1.7334000000000001</c:v>
                </c:pt>
                <c:pt idx="82">
                  <c:v>1.7547999999999999</c:v>
                </c:pt>
                <c:pt idx="83">
                  <c:v>1.7762</c:v>
                </c:pt>
                <c:pt idx="84">
                  <c:v>1.7976000000000001</c:v>
                </c:pt>
                <c:pt idx="85">
                  <c:v>1.819</c:v>
                </c:pt>
                <c:pt idx="86">
                  <c:v>1.8404</c:v>
                </c:pt>
                <c:pt idx="87">
                  <c:v>1.8617999999999999</c:v>
                </c:pt>
                <c:pt idx="88">
                  <c:v>1.8832</c:v>
                </c:pt>
                <c:pt idx="89">
                  <c:v>1.9046000000000001</c:v>
                </c:pt>
                <c:pt idx="90">
                  <c:v>1.9259999999999999</c:v>
                </c:pt>
                <c:pt idx="91">
                  <c:v>1.9474</c:v>
                </c:pt>
                <c:pt idx="92">
                  <c:v>1.9688000000000001</c:v>
                </c:pt>
                <c:pt idx="93">
                  <c:v>1.9902</c:v>
                </c:pt>
                <c:pt idx="94">
                  <c:v>2.0116000000000001</c:v>
                </c:pt>
                <c:pt idx="95">
                  <c:v>2.0329999999999999</c:v>
                </c:pt>
                <c:pt idx="96">
                  <c:v>2.0543999999999998</c:v>
                </c:pt>
                <c:pt idx="97">
                  <c:v>2.0758000000000001</c:v>
                </c:pt>
                <c:pt idx="98">
                  <c:v>2.0972</c:v>
                </c:pt>
                <c:pt idx="99">
                  <c:v>2.1185999999999998</c:v>
                </c:pt>
                <c:pt idx="100">
                  <c:v>2.14</c:v>
                </c:pt>
                <c:pt idx="101">
                  <c:v>2.1614</c:v>
                </c:pt>
                <c:pt idx="102">
                  <c:v>2.1827999999999999</c:v>
                </c:pt>
                <c:pt idx="103">
                  <c:v>2.2042000000000002</c:v>
                </c:pt>
                <c:pt idx="104">
                  <c:v>2.2256</c:v>
                </c:pt>
                <c:pt idx="105">
                  <c:v>2.2469999999999999</c:v>
                </c:pt>
                <c:pt idx="106">
                  <c:v>2.2684000000000002</c:v>
                </c:pt>
                <c:pt idx="107">
                  <c:v>2.2898000000000001</c:v>
                </c:pt>
                <c:pt idx="108">
                  <c:v>2.3111999999999999</c:v>
                </c:pt>
                <c:pt idx="109">
                  <c:v>2.3325999999999998</c:v>
                </c:pt>
                <c:pt idx="110">
                  <c:v>2.3540000000000001</c:v>
                </c:pt>
                <c:pt idx="111">
                  <c:v>2.3754</c:v>
                </c:pt>
                <c:pt idx="112">
                  <c:v>2.3967999999999998</c:v>
                </c:pt>
                <c:pt idx="113">
                  <c:v>2.4182000000000001</c:v>
                </c:pt>
                <c:pt idx="114">
                  <c:v>2.4396</c:v>
                </c:pt>
                <c:pt idx="115">
                  <c:v>2.4609999999999999</c:v>
                </c:pt>
                <c:pt idx="116">
                  <c:v>2.4824000000000002</c:v>
                </c:pt>
                <c:pt idx="117">
                  <c:v>2.5038</c:v>
                </c:pt>
                <c:pt idx="118">
                  <c:v>2.5251999999999999</c:v>
                </c:pt>
                <c:pt idx="119">
                  <c:v>2.5466000000000002</c:v>
                </c:pt>
                <c:pt idx="120">
                  <c:v>2.5680000000000001</c:v>
                </c:pt>
                <c:pt idx="121">
                  <c:v>2.5893999999999999</c:v>
                </c:pt>
                <c:pt idx="122">
                  <c:v>2.6107999999999998</c:v>
                </c:pt>
                <c:pt idx="123">
                  <c:v>2.6322000000000001</c:v>
                </c:pt>
                <c:pt idx="124">
                  <c:v>2.6536</c:v>
                </c:pt>
                <c:pt idx="125">
                  <c:v>2.6749999999999998</c:v>
                </c:pt>
                <c:pt idx="126">
                  <c:v>2.6964000000000001</c:v>
                </c:pt>
                <c:pt idx="127">
                  <c:v>2.7178</c:v>
                </c:pt>
                <c:pt idx="128">
                  <c:v>2.7391999999999999</c:v>
                </c:pt>
                <c:pt idx="129">
                  <c:v>2.7606000000000002</c:v>
                </c:pt>
                <c:pt idx="130">
                  <c:v>2.782</c:v>
                </c:pt>
                <c:pt idx="131">
                  <c:v>2.8033999999999999</c:v>
                </c:pt>
                <c:pt idx="132">
                  <c:v>2.8248000000000002</c:v>
                </c:pt>
                <c:pt idx="133">
                  <c:v>2.8462000000000001</c:v>
                </c:pt>
                <c:pt idx="134">
                  <c:v>2.8675999999999999</c:v>
                </c:pt>
                <c:pt idx="135">
                  <c:v>2.8889999999999998</c:v>
                </c:pt>
                <c:pt idx="136">
                  <c:v>2.9104000000000001</c:v>
                </c:pt>
                <c:pt idx="137">
                  <c:v>2.9318</c:v>
                </c:pt>
                <c:pt idx="138">
                  <c:v>2.9531999999999998</c:v>
                </c:pt>
                <c:pt idx="139">
                  <c:v>2.9746000000000001</c:v>
                </c:pt>
                <c:pt idx="140">
                  <c:v>2.996</c:v>
                </c:pt>
                <c:pt idx="141">
                  <c:v>3.0173999999999999</c:v>
                </c:pt>
                <c:pt idx="142">
                  <c:v>3.0388000000000002</c:v>
                </c:pt>
                <c:pt idx="143">
                  <c:v>3.0602</c:v>
                </c:pt>
                <c:pt idx="144">
                  <c:v>3.0815999999999999</c:v>
                </c:pt>
                <c:pt idx="145">
                  <c:v>3.1030000000000002</c:v>
                </c:pt>
                <c:pt idx="146">
                  <c:v>3.1244000000000001</c:v>
                </c:pt>
                <c:pt idx="147">
                  <c:v>3.1457999999999999</c:v>
                </c:pt>
                <c:pt idx="148">
                  <c:v>3.1671999999999998</c:v>
                </c:pt>
                <c:pt idx="149">
                  <c:v>3.1886000000000001</c:v>
                </c:pt>
                <c:pt idx="150">
                  <c:v>3.21</c:v>
                </c:pt>
                <c:pt idx="151">
                  <c:v>3.2313999999999998</c:v>
                </c:pt>
                <c:pt idx="152">
                  <c:v>3.2528000000000001</c:v>
                </c:pt>
                <c:pt idx="153">
                  <c:v>3.2742</c:v>
                </c:pt>
                <c:pt idx="154">
                  <c:v>3.2955999999999999</c:v>
                </c:pt>
                <c:pt idx="155">
                  <c:v>3.3170000000000002</c:v>
                </c:pt>
                <c:pt idx="156">
                  <c:v>3.3384</c:v>
                </c:pt>
                <c:pt idx="157">
                  <c:v>3.3597999999999999</c:v>
                </c:pt>
                <c:pt idx="158">
                  <c:v>3.3812000000000002</c:v>
                </c:pt>
                <c:pt idx="159">
                  <c:v>3.4026000000000001</c:v>
                </c:pt>
                <c:pt idx="160">
                  <c:v>3.4239999999999999</c:v>
                </c:pt>
                <c:pt idx="161">
                  <c:v>3.4453999999999998</c:v>
                </c:pt>
                <c:pt idx="162">
                  <c:v>3.4668000000000001</c:v>
                </c:pt>
                <c:pt idx="163">
                  <c:v>3.4882</c:v>
                </c:pt>
                <c:pt idx="164">
                  <c:v>3.5095999999999998</c:v>
                </c:pt>
                <c:pt idx="165">
                  <c:v>3.5310000000000001</c:v>
                </c:pt>
                <c:pt idx="166">
                  <c:v>3.5524</c:v>
                </c:pt>
                <c:pt idx="167">
                  <c:v>3.5737999999999999</c:v>
                </c:pt>
                <c:pt idx="168">
                  <c:v>3.5952000000000002</c:v>
                </c:pt>
                <c:pt idx="169">
                  <c:v>3.6166</c:v>
                </c:pt>
                <c:pt idx="170">
                  <c:v>3.6379999999999999</c:v>
                </c:pt>
                <c:pt idx="171">
                  <c:v>3.6594000000000002</c:v>
                </c:pt>
                <c:pt idx="172">
                  <c:v>3.6808000000000001</c:v>
                </c:pt>
                <c:pt idx="173">
                  <c:v>3.7021999999999999</c:v>
                </c:pt>
                <c:pt idx="174">
                  <c:v>3.7235999999999998</c:v>
                </c:pt>
                <c:pt idx="175">
                  <c:v>3.7450000000000001</c:v>
                </c:pt>
                <c:pt idx="176">
                  <c:v>3.7664</c:v>
                </c:pt>
                <c:pt idx="177">
                  <c:v>3.7877999999999998</c:v>
                </c:pt>
                <c:pt idx="178">
                  <c:v>3.8092000000000001</c:v>
                </c:pt>
                <c:pt idx="179">
                  <c:v>3.8306</c:v>
                </c:pt>
                <c:pt idx="180">
                  <c:v>3.8519999999999999</c:v>
                </c:pt>
                <c:pt idx="181">
                  <c:v>3.8734000000000002</c:v>
                </c:pt>
                <c:pt idx="182">
                  <c:v>3.8948</c:v>
                </c:pt>
                <c:pt idx="183">
                  <c:v>3.9161999999999999</c:v>
                </c:pt>
                <c:pt idx="184">
                  <c:v>3.9376000000000002</c:v>
                </c:pt>
                <c:pt idx="185">
                  <c:v>3.9590000000000001</c:v>
                </c:pt>
                <c:pt idx="186">
                  <c:v>3.9803999999999999</c:v>
                </c:pt>
                <c:pt idx="187">
                  <c:v>4.0018000000000002</c:v>
                </c:pt>
                <c:pt idx="188">
                  <c:v>4.0232000000000001</c:v>
                </c:pt>
                <c:pt idx="189">
                  <c:v>4.0446</c:v>
                </c:pt>
                <c:pt idx="190">
                  <c:v>4.0659999999999998</c:v>
                </c:pt>
                <c:pt idx="191">
                  <c:v>4.0873999999999997</c:v>
                </c:pt>
                <c:pt idx="192">
                  <c:v>4.1087999999999996</c:v>
                </c:pt>
                <c:pt idx="193">
                  <c:v>4.1302000000000003</c:v>
                </c:pt>
                <c:pt idx="194">
                  <c:v>4.1516000000000002</c:v>
                </c:pt>
                <c:pt idx="195">
                  <c:v>4.173</c:v>
                </c:pt>
                <c:pt idx="196">
                  <c:v>4.1943999999999999</c:v>
                </c:pt>
                <c:pt idx="197">
                  <c:v>4.2157999999999998</c:v>
                </c:pt>
                <c:pt idx="198">
                  <c:v>4.2371999999999996</c:v>
                </c:pt>
                <c:pt idx="199">
                  <c:v>4.2586000000000004</c:v>
                </c:pt>
                <c:pt idx="200">
                  <c:v>4.28</c:v>
                </c:pt>
                <c:pt idx="201">
                  <c:v>4.3014000000000001</c:v>
                </c:pt>
                <c:pt idx="202">
                  <c:v>4.3228</c:v>
                </c:pt>
                <c:pt idx="203">
                  <c:v>4.3441999999999998</c:v>
                </c:pt>
                <c:pt idx="204">
                  <c:v>4.3655999999999997</c:v>
                </c:pt>
                <c:pt idx="205">
                  <c:v>4.3869999999999996</c:v>
                </c:pt>
                <c:pt idx="206">
                  <c:v>4.4084000000000003</c:v>
                </c:pt>
                <c:pt idx="207">
                  <c:v>4.4298000000000002</c:v>
                </c:pt>
                <c:pt idx="208">
                  <c:v>4.4512</c:v>
                </c:pt>
                <c:pt idx="209">
                  <c:v>4.4725999999999999</c:v>
                </c:pt>
                <c:pt idx="210">
                  <c:v>4.4939999999999998</c:v>
                </c:pt>
                <c:pt idx="211">
                  <c:v>4.5153999999999996</c:v>
                </c:pt>
                <c:pt idx="212">
                  <c:v>4.5368000000000004</c:v>
                </c:pt>
                <c:pt idx="213">
                  <c:v>4.5582000000000003</c:v>
                </c:pt>
                <c:pt idx="214">
                  <c:v>4.5796000000000001</c:v>
                </c:pt>
                <c:pt idx="215">
                  <c:v>4.601</c:v>
                </c:pt>
                <c:pt idx="216">
                  <c:v>4.6223999999999998</c:v>
                </c:pt>
                <c:pt idx="217">
                  <c:v>4.6437999999999997</c:v>
                </c:pt>
                <c:pt idx="218">
                  <c:v>4.6651999999999996</c:v>
                </c:pt>
                <c:pt idx="219">
                  <c:v>4.6866000000000003</c:v>
                </c:pt>
                <c:pt idx="220">
                  <c:v>4.7080000000000002</c:v>
                </c:pt>
                <c:pt idx="221">
                  <c:v>4.7294</c:v>
                </c:pt>
                <c:pt idx="222">
                  <c:v>4.7507999999999999</c:v>
                </c:pt>
                <c:pt idx="223">
                  <c:v>4.7721999999999998</c:v>
                </c:pt>
                <c:pt idx="224">
                  <c:v>4.7935999999999996</c:v>
                </c:pt>
                <c:pt idx="225">
                  <c:v>4.8150000000000004</c:v>
                </c:pt>
                <c:pt idx="226">
                  <c:v>4.8364000000000003</c:v>
                </c:pt>
                <c:pt idx="227">
                  <c:v>4.8578000000000001</c:v>
                </c:pt>
                <c:pt idx="228">
                  <c:v>4.8792</c:v>
                </c:pt>
                <c:pt idx="229">
                  <c:v>4.9005999999999998</c:v>
                </c:pt>
                <c:pt idx="230">
                  <c:v>4.9219999999999997</c:v>
                </c:pt>
                <c:pt idx="231">
                  <c:v>4.9433999999999996</c:v>
                </c:pt>
                <c:pt idx="232">
                  <c:v>4.9648000000000003</c:v>
                </c:pt>
                <c:pt idx="233">
                  <c:v>4.9862000000000002</c:v>
                </c:pt>
                <c:pt idx="234">
                  <c:v>5.0076000000000001</c:v>
                </c:pt>
                <c:pt idx="235">
                  <c:v>5.0289999999999999</c:v>
                </c:pt>
                <c:pt idx="236">
                  <c:v>5.0503999999999998</c:v>
                </c:pt>
                <c:pt idx="237">
                  <c:v>5.0717999999999996</c:v>
                </c:pt>
                <c:pt idx="238">
                  <c:v>5.0932000000000004</c:v>
                </c:pt>
                <c:pt idx="239">
                  <c:v>5.1146000000000003</c:v>
                </c:pt>
                <c:pt idx="240">
                  <c:v>5.1360000000000001</c:v>
                </c:pt>
                <c:pt idx="241">
                  <c:v>5.1574</c:v>
                </c:pt>
                <c:pt idx="242">
                  <c:v>5.1787999999999998</c:v>
                </c:pt>
                <c:pt idx="243">
                  <c:v>5.2001999999999997</c:v>
                </c:pt>
                <c:pt idx="244">
                  <c:v>5.2215999999999996</c:v>
                </c:pt>
                <c:pt idx="245">
                  <c:v>5.2430000000000003</c:v>
                </c:pt>
                <c:pt idx="246">
                  <c:v>5.2644000000000002</c:v>
                </c:pt>
                <c:pt idx="247">
                  <c:v>5.2858000000000001</c:v>
                </c:pt>
                <c:pt idx="248">
                  <c:v>5.3071999999999999</c:v>
                </c:pt>
                <c:pt idx="249">
                  <c:v>5.3285999999999998</c:v>
                </c:pt>
                <c:pt idx="250">
                  <c:v>5.35</c:v>
                </c:pt>
                <c:pt idx="251">
                  <c:v>5.3714000000000004</c:v>
                </c:pt>
                <c:pt idx="252">
                  <c:v>5.3928000000000003</c:v>
                </c:pt>
              </c:numCache>
            </c:numRef>
          </c:xVal>
          <c:yVal>
            <c:numRef>
              <c:f>'15mm'!$V$2:$V$284</c:f>
              <c:numCache>
                <c:formatCode>General</c:formatCode>
                <c:ptCount val="283"/>
                <c:pt idx="0">
                  <c:v>1570.8715625222671</c:v>
                </c:pt>
                <c:pt idx="1">
                  <c:v>1835.1495435960862</c:v>
                </c:pt>
                <c:pt idx="2">
                  <c:v>1750.9241476265979</c:v>
                </c:pt>
                <c:pt idx="3">
                  <c:v>1689.4435253864699</c:v>
                </c:pt>
                <c:pt idx="4">
                  <c:v>1697.5589691119355</c:v>
                </c:pt>
                <c:pt idx="5">
                  <c:v>0</c:v>
                </c:pt>
                <c:pt idx="6">
                  <c:v>1373.3149510131652</c:v>
                </c:pt>
                <c:pt idx="7">
                  <c:v>1563.3450540894453</c:v>
                </c:pt>
                <c:pt idx="8">
                  <c:v>1683.1638177377752</c:v>
                </c:pt>
                <c:pt idx="9">
                  <c:v>1784.5562050758037</c:v>
                </c:pt>
                <c:pt idx="10">
                  <c:v>1939.0923549476204</c:v>
                </c:pt>
                <c:pt idx="11">
                  <c:v>1976.192631415114</c:v>
                </c:pt>
                <c:pt idx="12">
                  <c:v>1905.9662648854992</c:v>
                </c:pt>
                <c:pt idx="13">
                  <c:v>1923.351516854033</c:v>
                </c:pt>
                <c:pt idx="14">
                  <c:v>1897.7705662584692</c:v>
                </c:pt>
                <c:pt idx="15">
                  <c:v>2095.826592530545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2684.2069305244822</c:v>
                </c:pt>
                <c:pt idx="23">
                  <c:v>2117.824822997783</c:v>
                </c:pt>
                <c:pt idx="24">
                  <c:v>1865.5431103626991</c:v>
                </c:pt>
                <c:pt idx="25">
                  <c:v>1676.462147307951</c:v>
                </c:pt>
                <c:pt idx="26">
                  <c:v>1471.1963378636008</c:v>
                </c:pt>
                <c:pt idx="27">
                  <c:v>1230.8187444105452</c:v>
                </c:pt>
                <c:pt idx="28">
                  <c:v>0</c:v>
                </c:pt>
                <c:pt idx="29">
                  <c:v>0</c:v>
                </c:pt>
                <c:pt idx="30">
                  <c:v>1305.8447466753275</c:v>
                </c:pt>
                <c:pt idx="31">
                  <c:v>1508.2297610208195</c:v>
                </c:pt>
                <c:pt idx="32">
                  <c:v>1675.7001585112318</c:v>
                </c:pt>
                <c:pt idx="33">
                  <c:v>1725.2284295612292</c:v>
                </c:pt>
                <c:pt idx="34">
                  <c:v>1799.4732998354534</c:v>
                </c:pt>
                <c:pt idx="35">
                  <c:v>1753.7216220197151</c:v>
                </c:pt>
                <c:pt idx="36">
                  <c:v>1696.1045940748054</c:v>
                </c:pt>
                <c:pt idx="37">
                  <c:v>1625.2610337731571</c:v>
                </c:pt>
                <c:pt idx="38">
                  <c:v>1416.2697281650176</c:v>
                </c:pt>
                <c:pt idx="39">
                  <c:v>1438.0675568971628</c:v>
                </c:pt>
                <c:pt idx="40">
                  <c:v>1380.0708214473061</c:v>
                </c:pt>
                <c:pt idx="41">
                  <c:v>1554.0311807015501</c:v>
                </c:pt>
                <c:pt idx="42">
                  <c:v>1682.134816434113</c:v>
                </c:pt>
                <c:pt idx="43">
                  <c:v>1737.1687003342215</c:v>
                </c:pt>
                <c:pt idx="44">
                  <c:v>1712.9737594783819</c:v>
                </c:pt>
                <c:pt idx="45">
                  <c:v>1668.227020242261</c:v>
                </c:pt>
                <c:pt idx="46">
                  <c:v>1627.9622423084329</c:v>
                </c:pt>
                <c:pt idx="47">
                  <c:v>1614.2694807793225</c:v>
                </c:pt>
                <c:pt idx="48">
                  <c:v>1631.3134514899739</c:v>
                </c:pt>
                <c:pt idx="49">
                  <c:v>1655.1788379451161</c:v>
                </c:pt>
                <c:pt idx="50">
                  <c:v>1748.8153688402138</c:v>
                </c:pt>
                <c:pt idx="51">
                  <c:v>1893.0002276279536</c:v>
                </c:pt>
                <c:pt idx="52">
                  <c:v>2488.9714296750471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2356.0488879493996</c:v>
                </c:pt>
                <c:pt idx="57">
                  <c:v>2098.6103000471894</c:v>
                </c:pt>
                <c:pt idx="58">
                  <c:v>2047.2075325753715</c:v>
                </c:pt>
                <c:pt idx="59">
                  <c:v>2028.456437769647</c:v>
                </c:pt>
                <c:pt idx="60">
                  <c:v>2037.8930351059537</c:v>
                </c:pt>
                <c:pt idx="61">
                  <c:v>1968.9778211062105</c:v>
                </c:pt>
                <c:pt idx="62">
                  <c:v>1887.2245439882329</c:v>
                </c:pt>
                <c:pt idx="63">
                  <c:v>1873.5218151659303</c:v>
                </c:pt>
                <c:pt idx="64">
                  <c:v>1861.8485707342475</c:v>
                </c:pt>
                <c:pt idx="65">
                  <c:v>1851.7798848699722</c:v>
                </c:pt>
                <c:pt idx="66">
                  <c:v>1835.2813580919028</c:v>
                </c:pt>
                <c:pt idx="67">
                  <c:v>1843.0027748857513</c:v>
                </c:pt>
                <c:pt idx="68">
                  <c:v>1843.0027748857513</c:v>
                </c:pt>
                <c:pt idx="69">
                  <c:v>1836.1954294034549</c:v>
                </c:pt>
                <c:pt idx="70">
                  <c:v>1816.8257499176991</c:v>
                </c:pt>
                <c:pt idx="71">
                  <c:v>1850.6175809299632</c:v>
                </c:pt>
                <c:pt idx="72">
                  <c:v>1931.6462502706809</c:v>
                </c:pt>
                <c:pt idx="73">
                  <c:v>2037.8930351059537</c:v>
                </c:pt>
                <c:pt idx="74">
                  <c:v>2231.2956158867373</c:v>
                </c:pt>
                <c:pt idx="75">
                  <c:v>2176.4279619588428</c:v>
                </c:pt>
                <c:pt idx="76">
                  <c:v>2000.7773758024036</c:v>
                </c:pt>
                <c:pt idx="77">
                  <c:v>1832.4463164223048</c:v>
                </c:pt>
                <c:pt idx="78">
                  <c:v>1753.7216220197151</c:v>
                </c:pt>
                <c:pt idx="79">
                  <c:v>1731.2365123742138</c:v>
                </c:pt>
                <c:pt idx="80">
                  <c:v>1769.0980310229343</c:v>
                </c:pt>
                <c:pt idx="81">
                  <c:v>1809.1056923098324</c:v>
                </c:pt>
                <c:pt idx="82">
                  <c:v>1911.8574119336072</c:v>
                </c:pt>
                <c:pt idx="83">
                  <c:v>1930.1463336965221</c:v>
                </c:pt>
                <c:pt idx="84">
                  <c:v>1897.7705662584692</c:v>
                </c:pt>
                <c:pt idx="85">
                  <c:v>1819.5014309339419</c:v>
                </c:pt>
                <c:pt idx="86">
                  <c:v>1744.9645741204831</c:v>
                </c:pt>
                <c:pt idx="87">
                  <c:v>1712.9737594783819</c:v>
                </c:pt>
                <c:pt idx="88">
                  <c:v>1682.134816434113</c:v>
                </c:pt>
                <c:pt idx="89">
                  <c:v>1678.5717779860358</c:v>
                </c:pt>
                <c:pt idx="90">
                  <c:v>1693.9506909904283</c:v>
                </c:pt>
                <c:pt idx="91">
                  <c:v>1832.4463164223048</c:v>
                </c:pt>
                <c:pt idx="92">
                  <c:v>2488.9714296750471</c:v>
                </c:pt>
                <c:pt idx="93">
                  <c:v>2523.4668670402293</c:v>
                </c:pt>
                <c:pt idx="94">
                  <c:v>2523.4668670402293</c:v>
                </c:pt>
                <c:pt idx="95">
                  <c:v>2025.7371696827249</c:v>
                </c:pt>
                <c:pt idx="96">
                  <c:v>1735.3513407389166</c:v>
                </c:pt>
                <c:pt idx="97">
                  <c:v>1592.3569280179979</c:v>
                </c:pt>
                <c:pt idx="98">
                  <c:v>1438.0675568971631</c:v>
                </c:pt>
                <c:pt idx="99">
                  <c:v>1370.6955308652432</c:v>
                </c:pt>
                <c:pt idx="100">
                  <c:v>1400.7604754343124</c:v>
                </c:pt>
                <c:pt idx="101">
                  <c:v>1512.4048373341675</c:v>
                </c:pt>
                <c:pt idx="102">
                  <c:v>1712.9737594783819</c:v>
                </c:pt>
                <c:pt idx="103">
                  <c:v>1880.0872353394989</c:v>
                </c:pt>
                <c:pt idx="104">
                  <c:v>1880.0872353394989</c:v>
                </c:pt>
                <c:pt idx="105">
                  <c:v>1947.9131563155593</c:v>
                </c:pt>
                <c:pt idx="106">
                  <c:v>1994.3939318475082</c:v>
                </c:pt>
                <c:pt idx="107">
                  <c:v>1994.3939318475082</c:v>
                </c:pt>
                <c:pt idx="108">
                  <c:v>2166.941062514275</c:v>
                </c:pt>
                <c:pt idx="109">
                  <c:v>2037.8930351059537</c:v>
                </c:pt>
                <c:pt idx="110">
                  <c:v>1985.3549925487182</c:v>
                </c:pt>
                <c:pt idx="111">
                  <c:v>1919.7622708329711</c:v>
                </c:pt>
                <c:pt idx="112">
                  <c:v>1794.9163505721385</c:v>
                </c:pt>
                <c:pt idx="113">
                  <c:v>1782.171950646298</c:v>
                </c:pt>
                <c:pt idx="114">
                  <c:v>1732.4289387391661</c:v>
                </c:pt>
                <c:pt idx="115">
                  <c:v>1712.9737594783819</c:v>
                </c:pt>
                <c:pt idx="116">
                  <c:v>1695.0922907019037</c:v>
                </c:pt>
                <c:pt idx="117">
                  <c:v>1732.4289387391661</c:v>
                </c:pt>
                <c:pt idx="118">
                  <c:v>1865.5431103626991</c:v>
                </c:pt>
                <c:pt idx="119">
                  <c:v>2000.7773758024036</c:v>
                </c:pt>
                <c:pt idx="120">
                  <c:v>2340.270565670708</c:v>
                </c:pt>
                <c:pt idx="121">
                  <c:v>2379.2942740806211</c:v>
                </c:pt>
                <c:pt idx="122">
                  <c:v>2589.9107174439605</c:v>
                </c:pt>
                <c:pt idx="123">
                  <c:v>2054.5742934582245</c:v>
                </c:pt>
                <c:pt idx="124">
                  <c:v>1712.9737594783819</c:v>
                </c:pt>
                <c:pt idx="125">
                  <c:v>1625.2610337731571</c:v>
                </c:pt>
                <c:pt idx="126">
                  <c:v>1573.1433083461943</c:v>
                </c:pt>
                <c:pt idx="127">
                  <c:v>1626.5428197282802</c:v>
                </c:pt>
                <c:pt idx="128">
                  <c:v>1712.9737594783819</c:v>
                </c:pt>
                <c:pt idx="129">
                  <c:v>1803.2403880859883</c:v>
                </c:pt>
                <c:pt idx="130">
                  <c:v>2025.7371696827249</c:v>
                </c:pt>
                <c:pt idx="131">
                  <c:v>2204.2828797058869</c:v>
                </c:pt>
                <c:pt idx="132">
                  <c:v>2684.2069305244822</c:v>
                </c:pt>
                <c:pt idx="133">
                  <c:v>2637.7890662780678</c:v>
                </c:pt>
                <c:pt idx="134">
                  <c:v>2340.270565670708</c:v>
                </c:pt>
                <c:pt idx="135">
                  <c:v>2379.2942740806211</c:v>
                </c:pt>
                <c:pt idx="136">
                  <c:v>2488.9714296750471</c:v>
                </c:pt>
                <c:pt idx="137">
                  <c:v>2589.91071744396</c:v>
                </c:pt>
                <c:pt idx="138">
                  <c:v>3017.8457761969476</c:v>
                </c:pt>
                <c:pt idx="139">
                  <c:v>2684.2069305244822</c:v>
                </c:pt>
                <c:pt idx="140">
                  <c:v>2488.9714296750471</c:v>
                </c:pt>
                <c:pt idx="141">
                  <c:v>2139.2339150223229</c:v>
                </c:pt>
                <c:pt idx="142">
                  <c:v>1880.0872353394989</c:v>
                </c:pt>
                <c:pt idx="143">
                  <c:v>1791.3074055836391</c:v>
                </c:pt>
                <c:pt idx="144">
                  <c:v>1732.4289387391661</c:v>
                </c:pt>
                <c:pt idx="145">
                  <c:v>1712.9737594783819</c:v>
                </c:pt>
                <c:pt idx="146">
                  <c:v>1760.1871386801261</c:v>
                </c:pt>
                <c:pt idx="147">
                  <c:v>1712.9737594783819</c:v>
                </c:pt>
                <c:pt idx="148">
                  <c:v>1744.9645741204831</c:v>
                </c:pt>
                <c:pt idx="149">
                  <c:v>1744.9645741204831</c:v>
                </c:pt>
                <c:pt idx="150">
                  <c:v>1748.8153688402138</c:v>
                </c:pt>
                <c:pt idx="151">
                  <c:v>1803.2403880859883</c:v>
                </c:pt>
                <c:pt idx="152">
                  <c:v>1735.3513407389166</c:v>
                </c:pt>
                <c:pt idx="153">
                  <c:v>1815.7930471160273</c:v>
                </c:pt>
                <c:pt idx="154">
                  <c:v>1947.9131563155593</c:v>
                </c:pt>
                <c:pt idx="155">
                  <c:v>1979.2607685639782</c:v>
                </c:pt>
                <c:pt idx="156">
                  <c:v>2045.5228600980979</c:v>
                </c:pt>
                <c:pt idx="157">
                  <c:v>1962.5689815935568</c:v>
                </c:pt>
                <c:pt idx="158">
                  <c:v>1947.9131563155593</c:v>
                </c:pt>
                <c:pt idx="159">
                  <c:v>1835.2813580919028</c:v>
                </c:pt>
                <c:pt idx="160">
                  <c:v>1730.1818514393126</c:v>
                </c:pt>
                <c:pt idx="161">
                  <c:v>1652.2235482298233</c:v>
                </c:pt>
                <c:pt idx="162">
                  <c:v>1570.0266076945791</c:v>
                </c:pt>
                <c:pt idx="163">
                  <c:v>1590.6807247471368</c:v>
                </c:pt>
                <c:pt idx="164">
                  <c:v>1600.0833881932122</c:v>
                </c:pt>
                <c:pt idx="165">
                  <c:v>1634.4087665575512</c:v>
                </c:pt>
                <c:pt idx="166">
                  <c:v>1678.5717779860358</c:v>
                </c:pt>
                <c:pt idx="167">
                  <c:v>1701.7980656993122</c:v>
                </c:pt>
                <c:pt idx="168">
                  <c:v>1737.1687003342215</c:v>
                </c:pt>
                <c:pt idx="169">
                  <c:v>1724.2972049180446</c:v>
                </c:pt>
                <c:pt idx="170">
                  <c:v>1668.2270202422606</c:v>
                </c:pt>
                <c:pt idx="171">
                  <c:v>1634.0348327492604</c:v>
                </c:pt>
                <c:pt idx="172">
                  <c:v>1589.9477513187503</c:v>
                </c:pt>
                <c:pt idx="173">
                  <c:v>1573.1433083461943</c:v>
                </c:pt>
                <c:pt idx="174">
                  <c:v>1579.5337871180998</c:v>
                </c:pt>
                <c:pt idx="175">
                  <c:v>1588.7060505805559</c:v>
                </c:pt>
                <c:pt idx="176">
                  <c:v>1608.1264946585143</c:v>
                </c:pt>
                <c:pt idx="177">
                  <c:v>1616.6849972733239</c:v>
                </c:pt>
                <c:pt idx="178">
                  <c:v>1612.3563660649388</c:v>
                </c:pt>
                <c:pt idx="179">
                  <c:v>1611.4376717176262</c:v>
                </c:pt>
                <c:pt idx="180">
                  <c:v>1598.5134869554283</c:v>
                </c:pt>
                <c:pt idx="181">
                  <c:v>1595.724218278679</c:v>
                </c:pt>
                <c:pt idx="182">
                  <c:v>1595.9981222808947</c:v>
                </c:pt>
                <c:pt idx="183">
                  <c:v>1593.9000871525493</c:v>
                </c:pt>
                <c:pt idx="184">
                  <c:v>1596.7345839685906</c:v>
                </c:pt>
                <c:pt idx="185">
                  <c:v>1599.0894616218893</c:v>
                </c:pt>
                <c:pt idx="186">
                  <c:v>1593.7976049073313</c:v>
                </c:pt>
                <c:pt idx="187">
                  <c:v>1595.2367932544635</c:v>
                </c:pt>
                <c:pt idx="188">
                  <c:v>1593.5258937619858</c:v>
                </c:pt>
                <c:pt idx="189">
                  <c:v>1602.0787800033611</c:v>
                </c:pt>
                <c:pt idx="190">
                  <c:v>1607.3408727293113</c:v>
                </c:pt>
                <c:pt idx="191">
                  <c:v>1616.3506862919726</c:v>
                </c:pt>
                <c:pt idx="192">
                  <c:v>1626.7826993201309</c:v>
                </c:pt>
                <c:pt idx="193">
                  <c:v>1632.7189460849866</c:v>
                </c:pt>
                <c:pt idx="194">
                  <c:v>1637.8855220314729</c:v>
                </c:pt>
                <c:pt idx="195">
                  <c:v>1643.2140042684296</c:v>
                </c:pt>
                <c:pt idx="196">
                  <c:v>1646.9453135450879</c:v>
                </c:pt>
                <c:pt idx="197">
                  <c:v>1650.8048544184055</c:v>
                </c:pt>
                <c:pt idx="198">
                  <c:v>1652.9458785912007</c:v>
                </c:pt>
                <c:pt idx="199">
                  <c:v>1656.0613739659914</c:v>
                </c:pt>
                <c:pt idx="200">
                  <c:v>1658.5345427572934</c:v>
                </c:pt>
                <c:pt idx="201">
                  <c:v>1664.6459152120544</c:v>
                </c:pt>
                <c:pt idx="202">
                  <c:v>1668.3287707257334</c:v>
                </c:pt>
                <c:pt idx="203">
                  <c:v>1673.3242213363244</c:v>
                </c:pt>
                <c:pt idx="204">
                  <c:v>1677.530510632509</c:v>
                </c:pt>
                <c:pt idx="205">
                  <c:v>1682.1938450443231</c:v>
                </c:pt>
                <c:pt idx="206">
                  <c:v>1686.6893636977381</c:v>
                </c:pt>
                <c:pt idx="207">
                  <c:v>1692.4785971578044</c:v>
                </c:pt>
                <c:pt idx="208">
                  <c:v>1697.9435279073948</c:v>
                </c:pt>
                <c:pt idx="209">
                  <c:v>1705.0368062200514</c:v>
                </c:pt>
                <c:pt idx="210">
                  <c:v>1713.4204158627833</c:v>
                </c:pt>
                <c:pt idx="211">
                  <c:v>1722.4895157265394</c:v>
                </c:pt>
                <c:pt idx="212">
                  <c:v>1732.9451153665432</c:v>
                </c:pt>
                <c:pt idx="213">
                  <c:v>1741.3503791492692</c:v>
                </c:pt>
                <c:pt idx="214">
                  <c:v>1750.0851921561555</c:v>
                </c:pt>
                <c:pt idx="215">
                  <c:v>1758.604896304847</c:v>
                </c:pt>
                <c:pt idx="216">
                  <c:v>1767.4769484082137</c:v>
                </c:pt>
                <c:pt idx="217">
                  <c:v>1776.303075427363</c:v>
                </c:pt>
                <c:pt idx="218">
                  <c:v>1787.2027816380794</c:v>
                </c:pt>
                <c:pt idx="219">
                  <c:v>1797.4208906615663</c:v>
                </c:pt>
                <c:pt idx="220">
                  <c:v>1810.2071415664245</c:v>
                </c:pt>
                <c:pt idx="221">
                  <c:v>1820.3082415004155</c:v>
                </c:pt>
                <c:pt idx="222">
                  <c:v>1832.6606823544919</c:v>
                </c:pt>
                <c:pt idx="223">
                  <c:v>1840.7898465482683</c:v>
                </c:pt>
                <c:pt idx="224">
                  <c:v>1850.456890194931</c:v>
                </c:pt>
                <c:pt idx="225">
                  <c:v>1859.2956321210604</c:v>
                </c:pt>
                <c:pt idx="226">
                  <c:v>1870.769482866468</c:v>
                </c:pt>
                <c:pt idx="227">
                  <c:v>1881.2140771285774</c:v>
                </c:pt>
                <c:pt idx="228">
                  <c:v>1896.6909763783099</c:v>
                </c:pt>
                <c:pt idx="229">
                  <c:v>1909.0437106826628</c:v>
                </c:pt>
                <c:pt idx="230">
                  <c:v>1924.5117597604872</c:v>
                </c:pt>
                <c:pt idx="231">
                  <c:v>1934.8706866517093</c:v>
                </c:pt>
                <c:pt idx="232">
                  <c:v>1946.8980503980199</c:v>
                </c:pt>
                <c:pt idx="233">
                  <c:v>1955.0517491922178</c:v>
                </c:pt>
                <c:pt idx="234">
                  <c:v>1966.6633978852738</c:v>
                </c:pt>
                <c:pt idx="235">
                  <c:v>1975.706889319172</c:v>
                </c:pt>
                <c:pt idx="236">
                  <c:v>1993.3156171198932</c:v>
                </c:pt>
                <c:pt idx="237">
                  <c:v>2004.7370030587738</c:v>
                </c:pt>
                <c:pt idx="238">
                  <c:v>2027.2680397756271</c:v>
                </c:pt>
                <c:pt idx="239">
                  <c:v>2040.3558654698925</c:v>
                </c:pt>
                <c:pt idx="240">
                  <c:v>2061.0529322551083</c:v>
                </c:pt>
                <c:pt idx="241">
                  <c:v>2072.8389625494337</c:v>
                </c:pt>
                <c:pt idx="242">
                  <c:v>2090.9614598278968</c:v>
                </c:pt>
                <c:pt idx="243">
                  <c:v>2102.9417385926386</c:v>
                </c:pt>
                <c:pt idx="244">
                  <c:v>2119.5104788588519</c:v>
                </c:pt>
                <c:pt idx="245">
                  <c:v>2131.0047658995641</c:v>
                </c:pt>
                <c:pt idx="246">
                  <c:v>2145.9437119588601</c:v>
                </c:pt>
                <c:pt idx="247">
                  <c:v>2156.714428768204</c:v>
                </c:pt>
                <c:pt idx="248">
                  <c:v>2174.2479664072744</c:v>
                </c:pt>
                <c:pt idx="249">
                  <c:v>2187.4333147808252</c:v>
                </c:pt>
                <c:pt idx="250">
                  <c:v>2197.4013049718319</c:v>
                </c:pt>
                <c:pt idx="251">
                  <c:v>2215.9582346771181</c:v>
                </c:pt>
                <c:pt idx="252">
                  <c:v>2210.4532703145896</c:v>
                </c:pt>
              </c:numCache>
            </c:numRef>
          </c:yVal>
          <c:smooth val="1"/>
        </c:ser>
        <c:ser>
          <c:idx val="2"/>
          <c:order val="1"/>
          <c:tx>
            <c:v>450/900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'15mm'!$B$2:$B$284</c:f>
              <c:numCache>
                <c:formatCode>General</c:formatCode>
                <c:ptCount val="283"/>
                <c:pt idx="0">
                  <c:v>0</c:v>
                </c:pt>
                <c:pt idx="1">
                  <c:v>2.1399999999999999E-2</c:v>
                </c:pt>
                <c:pt idx="2">
                  <c:v>4.2799999999999998E-2</c:v>
                </c:pt>
                <c:pt idx="3">
                  <c:v>6.4199999999999993E-2</c:v>
                </c:pt>
                <c:pt idx="4">
                  <c:v>8.5599999999999996E-2</c:v>
                </c:pt>
                <c:pt idx="5">
                  <c:v>0.107</c:v>
                </c:pt>
                <c:pt idx="6">
                  <c:v>0.12839999999999999</c:v>
                </c:pt>
                <c:pt idx="7">
                  <c:v>0.14979999999999999</c:v>
                </c:pt>
                <c:pt idx="8">
                  <c:v>0.17119999999999999</c:v>
                </c:pt>
                <c:pt idx="9">
                  <c:v>0.19259999999999999</c:v>
                </c:pt>
                <c:pt idx="10">
                  <c:v>0.214</c:v>
                </c:pt>
                <c:pt idx="11">
                  <c:v>0.2354</c:v>
                </c:pt>
                <c:pt idx="12">
                  <c:v>0.25679999999999997</c:v>
                </c:pt>
                <c:pt idx="13">
                  <c:v>0.2782</c:v>
                </c:pt>
                <c:pt idx="14">
                  <c:v>0.29959999999999998</c:v>
                </c:pt>
                <c:pt idx="15">
                  <c:v>0.32100000000000001</c:v>
                </c:pt>
                <c:pt idx="16">
                  <c:v>0.34239999999999998</c:v>
                </c:pt>
                <c:pt idx="17">
                  <c:v>0.36380000000000001</c:v>
                </c:pt>
                <c:pt idx="18">
                  <c:v>0.38519999999999999</c:v>
                </c:pt>
                <c:pt idx="19">
                  <c:v>0.40660000000000002</c:v>
                </c:pt>
                <c:pt idx="20">
                  <c:v>0.42799999999999999</c:v>
                </c:pt>
                <c:pt idx="21">
                  <c:v>0.44940000000000002</c:v>
                </c:pt>
                <c:pt idx="22">
                  <c:v>0.4708</c:v>
                </c:pt>
                <c:pt idx="23">
                  <c:v>0.49220000000000003</c:v>
                </c:pt>
                <c:pt idx="24">
                  <c:v>0.51359999999999995</c:v>
                </c:pt>
                <c:pt idx="25">
                  <c:v>0.53500000000000003</c:v>
                </c:pt>
                <c:pt idx="26">
                  <c:v>0.55640000000000001</c:v>
                </c:pt>
                <c:pt idx="27">
                  <c:v>0.57779999999999998</c:v>
                </c:pt>
                <c:pt idx="28">
                  <c:v>0.59919999999999995</c:v>
                </c:pt>
                <c:pt idx="29">
                  <c:v>0.62060000000000004</c:v>
                </c:pt>
                <c:pt idx="30">
                  <c:v>0.64200000000000002</c:v>
                </c:pt>
                <c:pt idx="31">
                  <c:v>0.66339999999999999</c:v>
                </c:pt>
                <c:pt idx="32">
                  <c:v>0.68479999999999996</c:v>
                </c:pt>
                <c:pt idx="33">
                  <c:v>0.70620000000000005</c:v>
                </c:pt>
                <c:pt idx="34">
                  <c:v>0.72760000000000002</c:v>
                </c:pt>
                <c:pt idx="35">
                  <c:v>0.749</c:v>
                </c:pt>
                <c:pt idx="36">
                  <c:v>0.77039999999999997</c:v>
                </c:pt>
                <c:pt idx="37">
                  <c:v>0.79179999999999995</c:v>
                </c:pt>
                <c:pt idx="38">
                  <c:v>0.81320000000000003</c:v>
                </c:pt>
                <c:pt idx="39">
                  <c:v>0.83460000000000001</c:v>
                </c:pt>
                <c:pt idx="40">
                  <c:v>0.85599999999999998</c:v>
                </c:pt>
                <c:pt idx="41">
                  <c:v>0.87739999999999996</c:v>
                </c:pt>
                <c:pt idx="42">
                  <c:v>0.89880000000000004</c:v>
                </c:pt>
                <c:pt idx="43">
                  <c:v>0.92020000000000002</c:v>
                </c:pt>
                <c:pt idx="44">
                  <c:v>0.94159999999999999</c:v>
                </c:pt>
                <c:pt idx="45">
                  <c:v>0.96299999999999997</c:v>
                </c:pt>
                <c:pt idx="46">
                  <c:v>0.98440000000000005</c:v>
                </c:pt>
                <c:pt idx="47">
                  <c:v>1.0058</c:v>
                </c:pt>
                <c:pt idx="48">
                  <c:v>1.0271999999999999</c:v>
                </c:pt>
                <c:pt idx="49">
                  <c:v>1.0486</c:v>
                </c:pt>
                <c:pt idx="50">
                  <c:v>1.07</c:v>
                </c:pt>
                <c:pt idx="51">
                  <c:v>1.0913999999999999</c:v>
                </c:pt>
                <c:pt idx="52">
                  <c:v>1.1128</c:v>
                </c:pt>
                <c:pt idx="53">
                  <c:v>1.1342000000000001</c:v>
                </c:pt>
                <c:pt idx="54">
                  <c:v>1.1556</c:v>
                </c:pt>
                <c:pt idx="55">
                  <c:v>1.177</c:v>
                </c:pt>
                <c:pt idx="56">
                  <c:v>1.1983999999999999</c:v>
                </c:pt>
                <c:pt idx="57">
                  <c:v>1.2198</c:v>
                </c:pt>
                <c:pt idx="58">
                  <c:v>1.2412000000000001</c:v>
                </c:pt>
                <c:pt idx="59">
                  <c:v>1.2625999999999999</c:v>
                </c:pt>
                <c:pt idx="60">
                  <c:v>1.284</c:v>
                </c:pt>
                <c:pt idx="61">
                  <c:v>1.3053999999999999</c:v>
                </c:pt>
                <c:pt idx="62">
                  <c:v>1.3268</c:v>
                </c:pt>
                <c:pt idx="63">
                  <c:v>1.3482000000000001</c:v>
                </c:pt>
                <c:pt idx="64">
                  <c:v>1.3695999999999999</c:v>
                </c:pt>
                <c:pt idx="65">
                  <c:v>1.391</c:v>
                </c:pt>
                <c:pt idx="66">
                  <c:v>1.4124000000000001</c:v>
                </c:pt>
                <c:pt idx="67">
                  <c:v>1.4338</c:v>
                </c:pt>
                <c:pt idx="68">
                  <c:v>1.4552</c:v>
                </c:pt>
                <c:pt idx="69">
                  <c:v>1.4765999999999999</c:v>
                </c:pt>
                <c:pt idx="70">
                  <c:v>1.498</c:v>
                </c:pt>
                <c:pt idx="71">
                  <c:v>1.5194000000000001</c:v>
                </c:pt>
                <c:pt idx="72">
                  <c:v>1.5407999999999999</c:v>
                </c:pt>
                <c:pt idx="73">
                  <c:v>1.5622</c:v>
                </c:pt>
                <c:pt idx="74">
                  <c:v>1.5835999999999999</c:v>
                </c:pt>
                <c:pt idx="75">
                  <c:v>1.605</c:v>
                </c:pt>
                <c:pt idx="76">
                  <c:v>1.6264000000000001</c:v>
                </c:pt>
                <c:pt idx="77">
                  <c:v>1.6477999999999999</c:v>
                </c:pt>
                <c:pt idx="78">
                  <c:v>1.6692</c:v>
                </c:pt>
                <c:pt idx="79">
                  <c:v>1.6906000000000001</c:v>
                </c:pt>
                <c:pt idx="80">
                  <c:v>1.712</c:v>
                </c:pt>
                <c:pt idx="81">
                  <c:v>1.7334000000000001</c:v>
                </c:pt>
                <c:pt idx="82">
                  <c:v>1.7547999999999999</c:v>
                </c:pt>
                <c:pt idx="83">
                  <c:v>1.7762</c:v>
                </c:pt>
                <c:pt idx="84">
                  <c:v>1.7976000000000001</c:v>
                </c:pt>
                <c:pt idx="85">
                  <c:v>1.819</c:v>
                </c:pt>
                <c:pt idx="86">
                  <c:v>1.8404</c:v>
                </c:pt>
                <c:pt idx="87">
                  <c:v>1.8617999999999999</c:v>
                </c:pt>
                <c:pt idx="88">
                  <c:v>1.8832</c:v>
                </c:pt>
                <c:pt idx="89">
                  <c:v>1.9046000000000001</c:v>
                </c:pt>
                <c:pt idx="90">
                  <c:v>1.9259999999999999</c:v>
                </c:pt>
                <c:pt idx="91">
                  <c:v>1.9474</c:v>
                </c:pt>
                <c:pt idx="92">
                  <c:v>1.9688000000000001</c:v>
                </c:pt>
                <c:pt idx="93">
                  <c:v>1.9902</c:v>
                </c:pt>
                <c:pt idx="94">
                  <c:v>2.0116000000000001</c:v>
                </c:pt>
                <c:pt idx="95">
                  <c:v>2.0329999999999999</c:v>
                </c:pt>
                <c:pt idx="96">
                  <c:v>2.0543999999999998</c:v>
                </c:pt>
                <c:pt idx="97">
                  <c:v>2.0758000000000001</c:v>
                </c:pt>
                <c:pt idx="98">
                  <c:v>2.0972</c:v>
                </c:pt>
                <c:pt idx="99">
                  <c:v>2.1185999999999998</c:v>
                </c:pt>
                <c:pt idx="100">
                  <c:v>2.14</c:v>
                </c:pt>
                <c:pt idx="101">
                  <c:v>2.1614</c:v>
                </c:pt>
                <c:pt idx="102">
                  <c:v>2.1827999999999999</c:v>
                </c:pt>
                <c:pt idx="103">
                  <c:v>2.2042000000000002</c:v>
                </c:pt>
                <c:pt idx="104">
                  <c:v>2.2256</c:v>
                </c:pt>
                <c:pt idx="105">
                  <c:v>2.2469999999999999</c:v>
                </c:pt>
                <c:pt idx="106">
                  <c:v>2.2684000000000002</c:v>
                </c:pt>
                <c:pt idx="107">
                  <c:v>2.2898000000000001</c:v>
                </c:pt>
                <c:pt idx="108">
                  <c:v>2.3111999999999999</c:v>
                </c:pt>
                <c:pt idx="109">
                  <c:v>2.3325999999999998</c:v>
                </c:pt>
                <c:pt idx="110">
                  <c:v>2.3540000000000001</c:v>
                </c:pt>
                <c:pt idx="111">
                  <c:v>2.3754</c:v>
                </c:pt>
                <c:pt idx="112">
                  <c:v>2.3967999999999998</c:v>
                </c:pt>
                <c:pt idx="113">
                  <c:v>2.4182000000000001</c:v>
                </c:pt>
                <c:pt idx="114">
                  <c:v>2.4396</c:v>
                </c:pt>
                <c:pt idx="115">
                  <c:v>2.4609999999999999</c:v>
                </c:pt>
                <c:pt idx="116">
                  <c:v>2.4824000000000002</c:v>
                </c:pt>
                <c:pt idx="117">
                  <c:v>2.5038</c:v>
                </c:pt>
                <c:pt idx="118">
                  <c:v>2.5251999999999999</c:v>
                </c:pt>
                <c:pt idx="119">
                  <c:v>2.5466000000000002</c:v>
                </c:pt>
                <c:pt idx="120">
                  <c:v>2.5680000000000001</c:v>
                </c:pt>
                <c:pt idx="121">
                  <c:v>2.5893999999999999</c:v>
                </c:pt>
                <c:pt idx="122">
                  <c:v>2.6107999999999998</c:v>
                </c:pt>
                <c:pt idx="123">
                  <c:v>2.6322000000000001</c:v>
                </c:pt>
                <c:pt idx="124">
                  <c:v>2.6536</c:v>
                </c:pt>
                <c:pt idx="125">
                  <c:v>2.6749999999999998</c:v>
                </c:pt>
                <c:pt idx="126">
                  <c:v>2.6964000000000001</c:v>
                </c:pt>
                <c:pt idx="127">
                  <c:v>2.7178</c:v>
                </c:pt>
                <c:pt idx="128">
                  <c:v>2.7391999999999999</c:v>
                </c:pt>
                <c:pt idx="129">
                  <c:v>2.7606000000000002</c:v>
                </c:pt>
                <c:pt idx="130">
                  <c:v>2.782</c:v>
                </c:pt>
                <c:pt idx="131">
                  <c:v>2.8033999999999999</c:v>
                </c:pt>
                <c:pt idx="132">
                  <c:v>2.8248000000000002</c:v>
                </c:pt>
                <c:pt idx="133">
                  <c:v>2.8462000000000001</c:v>
                </c:pt>
                <c:pt idx="134">
                  <c:v>2.8675999999999999</c:v>
                </c:pt>
                <c:pt idx="135">
                  <c:v>2.8889999999999998</c:v>
                </c:pt>
                <c:pt idx="136">
                  <c:v>2.9104000000000001</c:v>
                </c:pt>
                <c:pt idx="137">
                  <c:v>2.9318</c:v>
                </c:pt>
                <c:pt idx="138">
                  <c:v>2.9531999999999998</c:v>
                </c:pt>
                <c:pt idx="139">
                  <c:v>2.9746000000000001</c:v>
                </c:pt>
                <c:pt idx="140">
                  <c:v>2.996</c:v>
                </c:pt>
                <c:pt idx="141">
                  <c:v>3.0173999999999999</c:v>
                </c:pt>
                <c:pt idx="142">
                  <c:v>3.0388000000000002</c:v>
                </c:pt>
                <c:pt idx="143">
                  <c:v>3.0602</c:v>
                </c:pt>
                <c:pt idx="144">
                  <c:v>3.0815999999999999</c:v>
                </c:pt>
                <c:pt idx="145">
                  <c:v>3.1030000000000002</c:v>
                </c:pt>
                <c:pt idx="146">
                  <c:v>3.1244000000000001</c:v>
                </c:pt>
                <c:pt idx="147">
                  <c:v>3.1457999999999999</c:v>
                </c:pt>
                <c:pt idx="148">
                  <c:v>3.1671999999999998</c:v>
                </c:pt>
                <c:pt idx="149">
                  <c:v>3.1886000000000001</c:v>
                </c:pt>
                <c:pt idx="150">
                  <c:v>3.21</c:v>
                </c:pt>
                <c:pt idx="151">
                  <c:v>3.2313999999999998</c:v>
                </c:pt>
                <c:pt idx="152">
                  <c:v>3.2528000000000001</c:v>
                </c:pt>
                <c:pt idx="153">
                  <c:v>3.2742</c:v>
                </c:pt>
                <c:pt idx="154">
                  <c:v>3.2955999999999999</c:v>
                </c:pt>
                <c:pt idx="155">
                  <c:v>3.3170000000000002</c:v>
                </c:pt>
                <c:pt idx="156">
                  <c:v>3.3384</c:v>
                </c:pt>
                <c:pt idx="157">
                  <c:v>3.3597999999999999</c:v>
                </c:pt>
                <c:pt idx="158">
                  <c:v>3.3812000000000002</c:v>
                </c:pt>
                <c:pt idx="159">
                  <c:v>3.4026000000000001</c:v>
                </c:pt>
                <c:pt idx="160">
                  <c:v>3.4239999999999999</c:v>
                </c:pt>
                <c:pt idx="161">
                  <c:v>3.4453999999999998</c:v>
                </c:pt>
                <c:pt idx="162">
                  <c:v>3.4668000000000001</c:v>
                </c:pt>
                <c:pt idx="163">
                  <c:v>3.4882</c:v>
                </c:pt>
                <c:pt idx="164">
                  <c:v>3.5095999999999998</c:v>
                </c:pt>
                <c:pt idx="165">
                  <c:v>3.5310000000000001</c:v>
                </c:pt>
                <c:pt idx="166">
                  <c:v>3.5524</c:v>
                </c:pt>
                <c:pt idx="167">
                  <c:v>3.5737999999999999</c:v>
                </c:pt>
                <c:pt idx="168">
                  <c:v>3.5952000000000002</c:v>
                </c:pt>
                <c:pt idx="169">
                  <c:v>3.6166</c:v>
                </c:pt>
                <c:pt idx="170">
                  <c:v>3.6379999999999999</c:v>
                </c:pt>
                <c:pt idx="171">
                  <c:v>3.6594000000000002</c:v>
                </c:pt>
                <c:pt idx="172">
                  <c:v>3.6808000000000001</c:v>
                </c:pt>
                <c:pt idx="173">
                  <c:v>3.7021999999999999</c:v>
                </c:pt>
                <c:pt idx="174">
                  <c:v>3.7235999999999998</c:v>
                </c:pt>
                <c:pt idx="175">
                  <c:v>3.7450000000000001</c:v>
                </c:pt>
                <c:pt idx="176">
                  <c:v>3.7664</c:v>
                </c:pt>
                <c:pt idx="177">
                  <c:v>3.7877999999999998</c:v>
                </c:pt>
                <c:pt idx="178">
                  <c:v>3.8092000000000001</c:v>
                </c:pt>
                <c:pt idx="179">
                  <c:v>3.8306</c:v>
                </c:pt>
                <c:pt idx="180">
                  <c:v>3.8519999999999999</c:v>
                </c:pt>
                <c:pt idx="181">
                  <c:v>3.8734000000000002</c:v>
                </c:pt>
                <c:pt idx="182">
                  <c:v>3.8948</c:v>
                </c:pt>
                <c:pt idx="183">
                  <c:v>3.9161999999999999</c:v>
                </c:pt>
                <c:pt idx="184">
                  <c:v>3.9376000000000002</c:v>
                </c:pt>
                <c:pt idx="185">
                  <c:v>3.9590000000000001</c:v>
                </c:pt>
                <c:pt idx="186">
                  <c:v>3.9803999999999999</c:v>
                </c:pt>
                <c:pt idx="187">
                  <c:v>4.0018000000000002</c:v>
                </c:pt>
                <c:pt idx="188">
                  <c:v>4.0232000000000001</c:v>
                </c:pt>
                <c:pt idx="189">
                  <c:v>4.0446</c:v>
                </c:pt>
                <c:pt idx="190">
                  <c:v>4.0659999999999998</c:v>
                </c:pt>
                <c:pt idx="191">
                  <c:v>4.0873999999999997</c:v>
                </c:pt>
                <c:pt idx="192">
                  <c:v>4.1087999999999996</c:v>
                </c:pt>
                <c:pt idx="193">
                  <c:v>4.1302000000000003</c:v>
                </c:pt>
                <c:pt idx="194">
                  <c:v>4.1516000000000002</c:v>
                </c:pt>
                <c:pt idx="195">
                  <c:v>4.173</c:v>
                </c:pt>
                <c:pt idx="196">
                  <c:v>4.1943999999999999</c:v>
                </c:pt>
                <c:pt idx="197">
                  <c:v>4.2157999999999998</c:v>
                </c:pt>
                <c:pt idx="198">
                  <c:v>4.2371999999999996</c:v>
                </c:pt>
                <c:pt idx="199">
                  <c:v>4.2586000000000004</c:v>
                </c:pt>
                <c:pt idx="200">
                  <c:v>4.28</c:v>
                </c:pt>
                <c:pt idx="201">
                  <c:v>4.3014000000000001</c:v>
                </c:pt>
                <c:pt idx="202">
                  <c:v>4.3228</c:v>
                </c:pt>
                <c:pt idx="203">
                  <c:v>4.3441999999999998</c:v>
                </c:pt>
                <c:pt idx="204">
                  <c:v>4.3655999999999997</c:v>
                </c:pt>
                <c:pt idx="205">
                  <c:v>4.3869999999999996</c:v>
                </c:pt>
                <c:pt idx="206">
                  <c:v>4.4084000000000003</c:v>
                </c:pt>
                <c:pt idx="207">
                  <c:v>4.4298000000000002</c:v>
                </c:pt>
                <c:pt idx="208">
                  <c:v>4.4512</c:v>
                </c:pt>
                <c:pt idx="209">
                  <c:v>4.4725999999999999</c:v>
                </c:pt>
                <c:pt idx="210">
                  <c:v>4.4939999999999998</c:v>
                </c:pt>
                <c:pt idx="211">
                  <c:v>4.5153999999999996</c:v>
                </c:pt>
                <c:pt idx="212">
                  <c:v>4.5368000000000004</c:v>
                </c:pt>
                <c:pt idx="213">
                  <c:v>4.5582000000000003</c:v>
                </c:pt>
                <c:pt idx="214">
                  <c:v>4.5796000000000001</c:v>
                </c:pt>
                <c:pt idx="215">
                  <c:v>4.601</c:v>
                </c:pt>
                <c:pt idx="216">
                  <c:v>4.6223999999999998</c:v>
                </c:pt>
                <c:pt idx="217">
                  <c:v>4.6437999999999997</c:v>
                </c:pt>
                <c:pt idx="218">
                  <c:v>4.6651999999999996</c:v>
                </c:pt>
                <c:pt idx="219">
                  <c:v>4.6866000000000003</c:v>
                </c:pt>
                <c:pt idx="220">
                  <c:v>4.7080000000000002</c:v>
                </c:pt>
                <c:pt idx="221">
                  <c:v>4.7294</c:v>
                </c:pt>
                <c:pt idx="222">
                  <c:v>4.7507999999999999</c:v>
                </c:pt>
                <c:pt idx="223">
                  <c:v>4.7721999999999998</c:v>
                </c:pt>
                <c:pt idx="224">
                  <c:v>4.7935999999999996</c:v>
                </c:pt>
                <c:pt idx="225">
                  <c:v>4.8150000000000004</c:v>
                </c:pt>
                <c:pt idx="226">
                  <c:v>4.8364000000000003</c:v>
                </c:pt>
                <c:pt idx="227">
                  <c:v>4.8578000000000001</c:v>
                </c:pt>
                <c:pt idx="228">
                  <c:v>4.8792</c:v>
                </c:pt>
                <c:pt idx="229">
                  <c:v>4.9005999999999998</c:v>
                </c:pt>
                <c:pt idx="230">
                  <c:v>4.9219999999999997</c:v>
                </c:pt>
                <c:pt idx="231">
                  <c:v>4.9433999999999996</c:v>
                </c:pt>
                <c:pt idx="232">
                  <c:v>4.9648000000000003</c:v>
                </c:pt>
                <c:pt idx="233">
                  <c:v>4.9862000000000002</c:v>
                </c:pt>
                <c:pt idx="234">
                  <c:v>5.0076000000000001</c:v>
                </c:pt>
                <c:pt idx="235">
                  <c:v>5.0289999999999999</c:v>
                </c:pt>
                <c:pt idx="236">
                  <c:v>5.0503999999999998</c:v>
                </c:pt>
                <c:pt idx="237">
                  <c:v>5.0717999999999996</c:v>
                </c:pt>
                <c:pt idx="238">
                  <c:v>5.0932000000000004</c:v>
                </c:pt>
                <c:pt idx="239">
                  <c:v>5.1146000000000003</c:v>
                </c:pt>
                <c:pt idx="240">
                  <c:v>5.1360000000000001</c:v>
                </c:pt>
                <c:pt idx="241">
                  <c:v>5.1574</c:v>
                </c:pt>
                <c:pt idx="242">
                  <c:v>5.1787999999999998</c:v>
                </c:pt>
                <c:pt idx="243">
                  <c:v>5.2001999999999997</c:v>
                </c:pt>
                <c:pt idx="244">
                  <c:v>5.2215999999999996</c:v>
                </c:pt>
                <c:pt idx="245">
                  <c:v>5.2430000000000003</c:v>
                </c:pt>
                <c:pt idx="246">
                  <c:v>5.2644000000000002</c:v>
                </c:pt>
                <c:pt idx="247">
                  <c:v>5.2858000000000001</c:v>
                </c:pt>
                <c:pt idx="248">
                  <c:v>5.3071999999999999</c:v>
                </c:pt>
                <c:pt idx="249">
                  <c:v>5.3285999999999998</c:v>
                </c:pt>
                <c:pt idx="250">
                  <c:v>5.35</c:v>
                </c:pt>
                <c:pt idx="251">
                  <c:v>5.3714000000000004</c:v>
                </c:pt>
                <c:pt idx="252">
                  <c:v>5.3928000000000003</c:v>
                </c:pt>
              </c:numCache>
            </c:numRef>
          </c:xVal>
          <c:yVal>
            <c:numRef>
              <c:f>'15mm'!$W$2:$W$284</c:f>
              <c:numCache>
                <c:formatCode>General</c:formatCode>
                <c:ptCount val="283"/>
                <c:pt idx="0">
                  <c:v>1575.759089136249</c:v>
                </c:pt>
                <c:pt idx="1">
                  <c:v>1704.5805899385427</c:v>
                </c:pt>
                <c:pt idx="2">
                  <c:v>1675.8697858932471</c:v>
                </c:pt>
                <c:pt idx="3">
                  <c:v>1662.3292581575579</c:v>
                </c:pt>
                <c:pt idx="4">
                  <c:v>1689.8474592610078</c:v>
                </c:pt>
                <c:pt idx="5">
                  <c:v>0</c:v>
                </c:pt>
                <c:pt idx="6">
                  <c:v>1711.0981517838209</c:v>
                </c:pt>
                <c:pt idx="7">
                  <c:v>1723.7960824436536</c:v>
                </c:pt>
                <c:pt idx="8">
                  <c:v>1817.8564659547005</c:v>
                </c:pt>
                <c:pt idx="9">
                  <c:v>1838.4695187140505</c:v>
                </c:pt>
                <c:pt idx="10">
                  <c:v>1847.4698904363911</c:v>
                </c:pt>
                <c:pt idx="11">
                  <c:v>1858.4589074047844</c:v>
                </c:pt>
                <c:pt idx="12">
                  <c:v>1793.8024173375895</c:v>
                </c:pt>
                <c:pt idx="13">
                  <c:v>1783.9827384285006</c:v>
                </c:pt>
                <c:pt idx="14">
                  <c:v>1720.7700644219765</c:v>
                </c:pt>
                <c:pt idx="15">
                  <c:v>1711.8024549832257</c:v>
                </c:pt>
                <c:pt idx="16">
                  <c:v>1769.9749243386245</c:v>
                </c:pt>
                <c:pt idx="17">
                  <c:v>1767.2231525977829</c:v>
                </c:pt>
                <c:pt idx="18">
                  <c:v>1791.1041740087376</c:v>
                </c:pt>
                <c:pt idx="19">
                  <c:v>1782.6814785734248</c:v>
                </c:pt>
                <c:pt idx="20">
                  <c:v>1751.0267635301732</c:v>
                </c:pt>
                <c:pt idx="21">
                  <c:v>1751.0267635301732</c:v>
                </c:pt>
                <c:pt idx="22">
                  <c:v>1743.2515026203375</c:v>
                </c:pt>
                <c:pt idx="23">
                  <c:v>1744.0965535108689</c:v>
                </c:pt>
                <c:pt idx="24">
                  <c:v>1762.0308598155914</c:v>
                </c:pt>
                <c:pt idx="25">
                  <c:v>1686.1381345135787</c:v>
                </c:pt>
                <c:pt idx="26">
                  <c:v>1565.8129404021649</c:v>
                </c:pt>
                <c:pt idx="27">
                  <c:v>1373.8993574661151</c:v>
                </c:pt>
                <c:pt idx="28">
                  <c:v>0</c:v>
                </c:pt>
                <c:pt idx="29">
                  <c:v>0</c:v>
                </c:pt>
                <c:pt idx="30">
                  <c:v>1409.7612036194807</c:v>
                </c:pt>
                <c:pt idx="31">
                  <c:v>1561.8377062238535</c:v>
                </c:pt>
                <c:pt idx="32">
                  <c:v>1706.0728754024885</c:v>
                </c:pt>
                <c:pt idx="33">
                  <c:v>1788.2181692865533</c:v>
                </c:pt>
                <c:pt idx="34">
                  <c:v>1863.8203607770045</c:v>
                </c:pt>
                <c:pt idx="35">
                  <c:v>1841.1532894430322</c:v>
                </c:pt>
                <c:pt idx="36">
                  <c:v>1798.773902464791</c:v>
                </c:pt>
                <c:pt idx="37">
                  <c:v>1682.1608481939484</c:v>
                </c:pt>
                <c:pt idx="38">
                  <c:v>1459.5040502735965</c:v>
                </c:pt>
                <c:pt idx="39">
                  <c:v>1430.4353379112963</c:v>
                </c:pt>
                <c:pt idx="40">
                  <c:v>1364.7778791201592</c:v>
                </c:pt>
                <c:pt idx="41">
                  <c:v>1476.9164354585819</c:v>
                </c:pt>
                <c:pt idx="42">
                  <c:v>1544.1870308784999</c:v>
                </c:pt>
                <c:pt idx="43">
                  <c:v>1608.0502349195481</c:v>
                </c:pt>
                <c:pt idx="44">
                  <c:v>1648.7112618316296</c:v>
                </c:pt>
                <c:pt idx="45">
                  <c:v>1658.4633714903</c:v>
                </c:pt>
                <c:pt idx="46">
                  <c:v>1702.2308075800374</c:v>
                </c:pt>
                <c:pt idx="47">
                  <c:v>1707.4446991826724</c:v>
                </c:pt>
                <c:pt idx="48">
                  <c:v>1731.0989122252743</c:v>
                </c:pt>
                <c:pt idx="49">
                  <c:v>1765.8755765046999</c:v>
                </c:pt>
                <c:pt idx="50">
                  <c:v>1810.3882922680746</c:v>
                </c:pt>
                <c:pt idx="51">
                  <c:v>1843.5905803246026</c:v>
                </c:pt>
                <c:pt idx="52">
                  <c:v>1782.2500340519755</c:v>
                </c:pt>
                <c:pt idx="53">
                  <c:v>1741.2681760658943</c:v>
                </c:pt>
                <c:pt idx="54">
                  <c:v>1725.8473013733976</c:v>
                </c:pt>
                <c:pt idx="55">
                  <c:v>1710.4607228663588</c:v>
                </c:pt>
                <c:pt idx="56">
                  <c:v>1717.6807008533963</c:v>
                </c:pt>
                <c:pt idx="57">
                  <c:v>1714.1845788846747</c:v>
                </c:pt>
                <c:pt idx="58">
                  <c:v>1727.8809097488793</c:v>
                </c:pt>
                <c:pt idx="59">
                  <c:v>1739.8414866239757</c:v>
                </c:pt>
                <c:pt idx="60">
                  <c:v>1732.9802379221155</c:v>
                </c:pt>
                <c:pt idx="61">
                  <c:v>1729.1431261863984</c:v>
                </c:pt>
                <c:pt idx="62">
                  <c:v>1692.4685659596264</c:v>
                </c:pt>
                <c:pt idx="63">
                  <c:v>1687.9977944765812</c:v>
                </c:pt>
                <c:pt idx="64">
                  <c:v>1684.1098083344125</c:v>
                </c:pt>
                <c:pt idx="65">
                  <c:v>1680.6968509083304</c:v>
                </c:pt>
                <c:pt idx="66">
                  <c:v>1678.5280799007828</c:v>
                </c:pt>
                <c:pt idx="67">
                  <c:v>1686.8327472513758</c:v>
                </c:pt>
                <c:pt idx="68">
                  <c:v>1683.3921672426613</c:v>
                </c:pt>
                <c:pt idx="69">
                  <c:v>1690.6415156127912</c:v>
                </c:pt>
                <c:pt idx="70">
                  <c:v>1708.8662834196221</c:v>
                </c:pt>
                <c:pt idx="71">
                  <c:v>1705.6973224840322</c:v>
                </c:pt>
                <c:pt idx="72">
                  <c:v>1727.8809097488793</c:v>
                </c:pt>
                <c:pt idx="73">
                  <c:v>1711.8024549832257</c:v>
                </c:pt>
                <c:pt idx="74">
                  <c:v>1717.9062045515407</c:v>
                </c:pt>
                <c:pt idx="75">
                  <c:v>1697.6655571657091</c:v>
                </c:pt>
                <c:pt idx="76">
                  <c:v>1676.7451630413059</c:v>
                </c:pt>
                <c:pt idx="77">
                  <c:v>1676.7451630413059</c:v>
                </c:pt>
                <c:pt idx="78">
                  <c:v>1681.7017682488015</c:v>
                </c:pt>
                <c:pt idx="79">
                  <c:v>1703.0511708602935</c:v>
                </c:pt>
                <c:pt idx="80">
                  <c:v>1724.9892771321195</c:v>
                </c:pt>
                <c:pt idx="81">
                  <c:v>1747.7057387414809</c:v>
                </c:pt>
                <c:pt idx="82">
                  <c:v>1764.3265260822025</c:v>
                </c:pt>
                <c:pt idx="83">
                  <c:v>1766.9913298423364</c:v>
                </c:pt>
                <c:pt idx="84">
                  <c:v>1748.0190109710334</c:v>
                </c:pt>
                <c:pt idx="85">
                  <c:v>1731.0989122252743</c:v>
                </c:pt>
                <c:pt idx="86">
                  <c:v>1706.9402378403893</c:v>
                </c:pt>
                <c:pt idx="87">
                  <c:v>1693.0070955274957</c:v>
                </c:pt>
                <c:pt idx="88">
                  <c:v>1687.9977944765812</c:v>
                </c:pt>
                <c:pt idx="89">
                  <c:v>1671.9523203754231</c:v>
                </c:pt>
                <c:pt idx="90">
                  <c:v>1675.4514751558538</c:v>
                </c:pt>
                <c:pt idx="91">
                  <c:v>1697.6655571657091</c:v>
                </c:pt>
                <c:pt idx="92">
                  <c:v>1724.9892771321195</c:v>
                </c:pt>
                <c:pt idx="93">
                  <c:v>1729.1431261863984</c:v>
                </c:pt>
                <c:pt idx="94">
                  <c:v>1729.1431261863984</c:v>
                </c:pt>
                <c:pt idx="95">
                  <c:v>1703.0511708602935</c:v>
                </c:pt>
                <c:pt idx="96">
                  <c:v>1679.5567979320467</c:v>
                </c:pt>
                <c:pt idx="97">
                  <c:v>1632.8552838282371</c:v>
                </c:pt>
                <c:pt idx="98">
                  <c:v>1570.8454001684195</c:v>
                </c:pt>
                <c:pt idx="99">
                  <c:v>1515.9762238105523</c:v>
                </c:pt>
                <c:pt idx="100">
                  <c:v>1511.4370553754507</c:v>
                </c:pt>
                <c:pt idx="101">
                  <c:v>1556.3063597269697</c:v>
                </c:pt>
                <c:pt idx="102">
                  <c:v>1559.2015480015898</c:v>
                </c:pt>
                <c:pt idx="103">
                  <c:v>1589.5867679981563</c:v>
                </c:pt>
                <c:pt idx="104">
                  <c:v>1577.6960372747208</c:v>
                </c:pt>
                <c:pt idx="105">
                  <c:v>1585.5018569718779</c:v>
                </c:pt>
                <c:pt idx="106">
                  <c:v>1577.2758095337217</c:v>
                </c:pt>
                <c:pt idx="107">
                  <c:v>1585.9495046145521</c:v>
                </c:pt>
                <c:pt idx="108">
                  <c:v>1612.1456498403722</c:v>
                </c:pt>
                <c:pt idx="109">
                  <c:v>1617.151453326594</c:v>
                </c:pt>
                <c:pt idx="110">
                  <c:v>1638.1543134668843</c:v>
                </c:pt>
                <c:pt idx="111">
                  <c:v>1650.7555817650775</c:v>
                </c:pt>
                <c:pt idx="112">
                  <c:v>1641.0936442311604</c:v>
                </c:pt>
                <c:pt idx="113">
                  <c:v>1651.7593397697892</c:v>
                </c:pt>
                <c:pt idx="114">
                  <c:v>1658.4633714903</c:v>
                </c:pt>
                <c:pt idx="115">
                  <c:v>1656.1932755205419</c:v>
                </c:pt>
                <c:pt idx="116">
                  <c:v>1676.7451630413059</c:v>
                </c:pt>
                <c:pt idx="117">
                  <c:v>1692.1497413618913</c:v>
                </c:pt>
                <c:pt idx="118">
                  <c:v>1703.3943243960487</c:v>
                </c:pt>
                <c:pt idx="119">
                  <c:v>1722.0236081994904</c:v>
                </c:pt>
                <c:pt idx="120">
                  <c:v>1704.2309948752918</c:v>
                </c:pt>
                <c:pt idx="121">
                  <c:v>1710.164177687157</c:v>
                </c:pt>
                <c:pt idx="122">
                  <c:v>1691.3783102539687</c:v>
                </c:pt>
                <c:pt idx="123">
                  <c:v>1672.3154124457699</c:v>
                </c:pt>
                <c:pt idx="124">
                  <c:v>1649.3982380288771</c:v>
                </c:pt>
                <c:pt idx="125">
                  <c:v>1643.6633374975409</c:v>
                </c:pt>
                <c:pt idx="126">
                  <c:v>1676.7451630413059</c:v>
                </c:pt>
                <c:pt idx="127">
                  <c:v>1711.0981517838209</c:v>
                </c:pt>
                <c:pt idx="128">
                  <c:v>1746.8318993600685</c:v>
                </c:pt>
                <c:pt idx="129">
                  <c:v>1759.2071792837546</c:v>
                </c:pt>
                <c:pt idx="130">
                  <c:v>1747.3196193828715</c:v>
                </c:pt>
                <c:pt idx="131">
                  <c:v>1751.0267635301732</c:v>
                </c:pt>
                <c:pt idx="132">
                  <c:v>1703.3943243960487</c:v>
                </c:pt>
                <c:pt idx="133">
                  <c:v>1675.4514751558538</c:v>
                </c:pt>
                <c:pt idx="134">
                  <c:v>1648.9807455088551</c:v>
                </c:pt>
                <c:pt idx="135">
                  <c:v>1651.7593397697892</c:v>
                </c:pt>
                <c:pt idx="136">
                  <c:v>1692.7525450492194</c:v>
                </c:pt>
                <c:pt idx="137">
                  <c:v>1725.8473013733976</c:v>
                </c:pt>
                <c:pt idx="138">
                  <c:v>1773.8544249259751</c:v>
                </c:pt>
                <c:pt idx="139">
                  <c:v>1773.8544249259751</c:v>
                </c:pt>
                <c:pt idx="140">
                  <c:v>1767.8332934611649</c:v>
                </c:pt>
                <c:pt idx="141">
                  <c:v>1756.9337639045916</c:v>
                </c:pt>
                <c:pt idx="142">
                  <c:v>1738.765906491544</c:v>
                </c:pt>
                <c:pt idx="143">
                  <c:v>1719.1145855979644</c:v>
                </c:pt>
                <c:pt idx="144">
                  <c:v>1703.3943243960487</c:v>
                </c:pt>
                <c:pt idx="145">
                  <c:v>1686.1381345135787</c:v>
                </c:pt>
                <c:pt idx="146">
                  <c:v>1685.3483018134652</c:v>
                </c:pt>
                <c:pt idx="147">
                  <c:v>1652.8548602796297</c:v>
                </c:pt>
                <c:pt idx="148">
                  <c:v>1607.3188235414038</c:v>
                </c:pt>
                <c:pt idx="149">
                  <c:v>1598.1572593247556</c:v>
                </c:pt>
                <c:pt idx="150">
                  <c:v>1554.2871123040395</c:v>
                </c:pt>
                <c:pt idx="151">
                  <c:v>1595.2382957175796</c:v>
                </c:pt>
                <c:pt idx="152">
                  <c:v>1616.4249150106389</c:v>
                </c:pt>
                <c:pt idx="153">
                  <c:v>1654.6998092226625</c:v>
                </c:pt>
                <c:pt idx="154">
                  <c:v>1709.3516811471211</c:v>
                </c:pt>
                <c:pt idx="155">
                  <c:v>1708.4196121213408</c:v>
                </c:pt>
                <c:pt idx="156">
                  <c:v>1725.8473013733976</c:v>
                </c:pt>
                <c:pt idx="157">
                  <c:v>1711.619541366236</c:v>
                </c:pt>
                <c:pt idx="158">
                  <c:v>1686.8327472513758</c:v>
                </c:pt>
                <c:pt idx="159">
                  <c:v>1671.5243860444675</c:v>
                </c:pt>
                <c:pt idx="160">
                  <c:v>1637.2569636484952</c:v>
                </c:pt>
                <c:pt idx="161">
                  <c:v>1627.751941010137</c:v>
                </c:pt>
                <c:pt idx="162">
                  <c:v>1621.0308212613008</c:v>
                </c:pt>
                <c:pt idx="163">
                  <c:v>1637.2569636484952</c:v>
                </c:pt>
                <c:pt idx="164">
                  <c:v>1645.359322932748</c:v>
                </c:pt>
                <c:pt idx="165">
                  <c:v>1640.8816230154764</c:v>
                </c:pt>
                <c:pt idx="166">
                  <c:v>1642.2655549402248</c:v>
                </c:pt>
                <c:pt idx="167">
                  <c:v>1634.2621262054727</c:v>
                </c:pt>
                <c:pt idx="168">
                  <c:v>1621.5362634618095</c:v>
                </c:pt>
                <c:pt idx="169">
                  <c:v>1606.9680782454352</c:v>
                </c:pt>
                <c:pt idx="170">
                  <c:v>1579.9248243471925</c:v>
                </c:pt>
                <c:pt idx="171">
                  <c:v>1576.9406048522244</c:v>
                </c:pt>
                <c:pt idx="172">
                  <c:v>1566.8037619318263</c:v>
                </c:pt>
                <c:pt idx="173">
                  <c:v>1566.5461452629509</c:v>
                </c:pt>
                <c:pt idx="174">
                  <c:v>1579.1244336242332</c:v>
                </c:pt>
                <c:pt idx="175">
                  <c:v>1586.9226509869834</c:v>
                </c:pt>
                <c:pt idx="176">
                  <c:v>1600.5941485713715</c:v>
                </c:pt>
                <c:pt idx="177">
                  <c:v>1602.1930617243997</c:v>
                </c:pt>
                <c:pt idx="178">
                  <c:v>1596.0901653010148</c:v>
                </c:pt>
                <c:pt idx="179">
                  <c:v>1594.1925956277105</c:v>
                </c:pt>
                <c:pt idx="180">
                  <c:v>1582.9671486840753</c:v>
                </c:pt>
                <c:pt idx="181">
                  <c:v>1579.5715025371551</c:v>
                </c:pt>
                <c:pt idx="182">
                  <c:v>1575.4901051345771</c:v>
                </c:pt>
                <c:pt idx="183">
                  <c:v>1574.3896046941693</c:v>
                </c:pt>
                <c:pt idx="184">
                  <c:v>1576.0826093054834</c:v>
                </c:pt>
                <c:pt idx="185">
                  <c:v>1581.5405262630361</c:v>
                </c:pt>
                <c:pt idx="186">
                  <c:v>1581.5405262630361</c:v>
                </c:pt>
                <c:pt idx="187">
                  <c:v>1586.7983104036941</c:v>
                </c:pt>
                <c:pt idx="188">
                  <c:v>1590.512032666029</c:v>
                </c:pt>
                <c:pt idx="189">
                  <c:v>1598.0221540492651</c:v>
                </c:pt>
                <c:pt idx="190">
                  <c:v>1604.8732037767672</c:v>
                </c:pt>
                <c:pt idx="191">
                  <c:v>1610.1159105840391</c:v>
                </c:pt>
                <c:pt idx="192">
                  <c:v>1614.4134961501265</c:v>
                </c:pt>
                <c:pt idx="193">
                  <c:v>1619.174493583535</c:v>
                </c:pt>
                <c:pt idx="194">
                  <c:v>1621.313541382365</c:v>
                </c:pt>
                <c:pt idx="195">
                  <c:v>1626.7885017473484</c:v>
                </c:pt>
                <c:pt idx="196">
                  <c:v>1630.4557045019974</c:v>
                </c:pt>
                <c:pt idx="197">
                  <c:v>1635.9826579730397</c:v>
                </c:pt>
                <c:pt idx="198">
                  <c:v>1640.9662481243968</c:v>
                </c:pt>
                <c:pt idx="199">
                  <c:v>1645.3989261018767</c:v>
                </c:pt>
                <c:pt idx="200">
                  <c:v>1649.5180989942596</c:v>
                </c:pt>
                <c:pt idx="201">
                  <c:v>1654.6998092226625</c:v>
                </c:pt>
                <c:pt idx="202">
                  <c:v>1657.8594306479295</c:v>
                </c:pt>
                <c:pt idx="203">
                  <c:v>1663.4772156429174</c:v>
                </c:pt>
                <c:pt idx="204">
                  <c:v>1668.6582835180711</c:v>
                </c:pt>
                <c:pt idx="205">
                  <c:v>1674.9551374307857</c:v>
                </c:pt>
                <c:pt idx="206">
                  <c:v>1681.7114089916752</c:v>
                </c:pt>
                <c:pt idx="207">
                  <c:v>1688.0989910842602</c:v>
                </c:pt>
                <c:pt idx="208">
                  <c:v>1694.9655341457599</c:v>
                </c:pt>
                <c:pt idx="209">
                  <c:v>1701.4417537558327</c:v>
                </c:pt>
                <c:pt idx="210">
                  <c:v>1708.4084846016315</c:v>
                </c:pt>
                <c:pt idx="211">
                  <c:v>1715.5549922584296</c:v>
                </c:pt>
                <c:pt idx="212">
                  <c:v>1723.5487359240699</c:v>
                </c:pt>
                <c:pt idx="213">
                  <c:v>1731.0989122252743</c:v>
                </c:pt>
                <c:pt idx="214">
                  <c:v>1739.880597259898</c:v>
                </c:pt>
                <c:pt idx="215">
                  <c:v>1747.5757272174399</c:v>
                </c:pt>
                <c:pt idx="216">
                  <c:v>1756.2923209348655</c:v>
                </c:pt>
                <c:pt idx="217">
                  <c:v>1763.4570909297529</c:v>
                </c:pt>
                <c:pt idx="218">
                  <c:v>1771.965857703914</c:v>
                </c:pt>
                <c:pt idx="219">
                  <c:v>1778.4646604192203</c:v>
                </c:pt>
                <c:pt idx="220">
                  <c:v>1786.0568556864039</c:v>
                </c:pt>
                <c:pt idx="221">
                  <c:v>1792.8570188202089</c:v>
                </c:pt>
                <c:pt idx="222">
                  <c:v>1800.2654248180841</c:v>
                </c:pt>
                <c:pt idx="223">
                  <c:v>1807.335621042236</c:v>
                </c:pt>
                <c:pt idx="224">
                  <c:v>1816.1771844800423</c:v>
                </c:pt>
                <c:pt idx="225">
                  <c:v>1822.976259339521</c:v>
                </c:pt>
                <c:pt idx="226">
                  <c:v>1832.8347671286156</c:v>
                </c:pt>
                <c:pt idx="227">
                  <c:v>1839.5670914073523</c:v>
                </c:pt>
                <c:pt idx="228">
                  <c:v>1848.7340061756258</c:v>
                </c:pt>
                <c:pt idx="229">
                  <c:v>1855.468342999272</c:v>
                </c:pt>
                <c:pt idx="230">
                  <c:v>1863.9628888551954</c:v>
                </c:pt>
                <c:pt idx="231">
                  <c:v>1870.3347440965374</c:v>
                </c:pt>
                <c:pt idx="232">
                  <c:v>1879.2160648967317</c:v>
                </c:pt>
                <c:pt idx="233">
                  <c:v>1885.5924663241744</c:v>
                </c:pt>
                <c:pt idx="234">
                  <c:v>1895.0708166301567</c:v>
                </c:pt>
                <c:pt idx="235">
                  <c:v>1900.9599385472739</c:v>
                </c:pt>
                <c:pt idx="236">
                  <c:v>1909.9079808235197</c:v>
                </c:pt>
                <c:pt idx="237">
                  <c:v>1914.4742262987202</c:v>
                </c:pt>
                <c:pt idx="238">
                  <c:v>1921.2539664716658</c:v>
                </c:pt>
                <c:pt idx="239">
                  <c:v>1925.8634990984958</c:v>
                </c:pt>
                <c:pt idx="240">
                  <c:v>1933.8382603832447</c:v>
                </c:pt>
                <c:pt idx="241">
                  <c:v>1940.1964948613329</c:v>
                </c:pt>
                <c:pt idx="242">
                  <c:v>1950.7403324945849</c:v>
                </c:pt>
                <c:pt idx="243">
                  <c:v>1955.8343365066978</c:v>
                </c:pt>
                <c:pt idx="244">
                  <c:v>1965.0755323696662</c:v>
                </c:pt>
                <c:pt idx="245">
                  <c:v>1964.5754201281477</c:v>
                </c:pt>
                <c:pt idx="246">
                  <c:v>1964.6233677602124</c:v>
                </c:pt>
                <c:pt idx="247">
                  <c:v>1956.827136344838</c:v>
                </c:pt>
                <c:pt idx="248">
                  <c:v>1949.4450505955169</c:v>
                </c:pt>
                <c:pt idx="249">
                  <c:v>1945.8313576254752</c:v>
                </c:pt>
                <c:pt idx="250">
                  <c:v>1938.2218845030488</c:v>
                </c:pt>
                <c:pt idx="251">
                  <c:v>1932.2868002432169</c:v>
                </c:pt>
                <c:pt idx="252">
                  <c:v>1916.2270601213456</c:v>
                </c:pt>
              </c:numCache>
            </c:numRef>
          </c:yVal>
          <c:smooth val="1"/>
        </c:ser>
        <c:ser>
          <c:idx val="3"/>
          <c:order val="2"/>
          <c:tx>
            <c:v>650/900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'15mm'!$B$2:$B$284</c:f>
              <c:numCache>
                <c:formatCode>General</c:formatCode>
                <c:ptCount val="283"/>
                <c:pt idx="0">
                  <c:v>0</c:v>
                </c:pt>
                <c:pt idx="1">
                  <c:v>2.1399999999999999E-2</c:v>
                </c:pt>
                <c:pt idx="2">
                  <c:v>4.2799999999999998E-2</c:v>
                </c:pt>
                <c:pt idx="3">
                  <c:v>6.4199999999999993E-2</c:v>
                </c:pt>
                <c:pt idx="4">
                  <c:v>8.5599999999999996E-2</c:v>
                </c:pt>
                <c:pt idx="5">
                  <c:v>0.107</c:v>
                </c:pt>
                <c:pt idx="6">
                  <c:v>0.12839999999999999</c:v>
                </c:pt>
                <c:pt idx="7">
                  <c:v>0.14979999999999999</c:v>
                </c:pt>
                <c:pt idx="8">
                  <c:v>0.17119999999999999</c:v>
                </c:pt>
                <c:pt idx="9">
                  <c:v>0.19259999999999999</c:v>
                </c:pt>
                <c:pt idx="10">
                  <c:v>0.214</c:v>
                </c:pt>
                <c:pt idx="11">
                  <c:v>0.2354</c:v>
                </c:pt>
                <c:pt idx="12">
                  <c:v>0.25679999999999997</c:v>
                </c:pt>
                <c:pt idx="13">
                  <c:v>0.2782</c:v>
                </c:pt>
                <c:pt idx="14">
                  <c:v>0.29959999999999998</c:v>
                </c:pt>
                <c:pt idx="15">
                  <c:v>0.32100000000000001</c:v>
                </c:pt>
                <c:pt idx="16">
                  <c:v>0.34239999999999998</c:v>
                </c:pt>
                <c:pt idx="17">
                  <c:v>0.36380000000000001</c:v>
                </c:pt>
                <c:pt idx="18">
                  <c:v>0.38519999999999999</c:v>
                </c:pt>
                <c:pt idx="19">
                  <c:v>0.40660000000000002</c:v>
                </c:pt>
                <c:pt idx="20">
                  <c:v>0.42799999999999999</c:v>
                </c:pt>
                <c:pt idx="21">
                  <c:v>0.44940000000000002</c:v>
                </c:pt>
                <c:pt idx="22">
                  <c:v>0.4708</c:v>
                </c:pt>
                <c:pt idx="23">
                  <c:v>0.49220000000000003</c:v>
                </c:pt>
                <c:pt idx="24">
                  <c:v>0.51359999999999995</c:v>
                </c:pt>
                <c:pt idx="25">
                  <c:v>0.53500000000000003</c:v>
                </c:pt>
                <c:pt idx="26">
                  <c:v>0.55640000000000001</c:v>
                </c:pt>
                <c:pt idx="27">
                  <c:v>0.57779999999999998</c:v>
                </c:pt>
                <c:pt idx="28">
                  <c:v>0.59919999999999995</c:v>
                </c:pt>
                <c:pt idx="29">
                  <c:v>0.62060000000000004</c:v>
                </c:pt>
                <c:pt idx="30">
                  <c:v>0.64200000000000002</c:v>
                </c:pt>
                <c:pt idx="31">
                  <c:v>0.66339999999999999</c:v>
                </c:pt>
                <c:pt idx="32">
                  <c:v>0.68479999999999996</c:v>
                </c:pt>
                <c:pt idx="33">
                  <c:v>0.70620000000000005</c:v>
                </c:pt>
                <c:pt idx="34">
                  <c:v>0.72760000000000002</c:v>
                </c:pt>
                <c:pt idx="35">
                  <c:v>0.749</c:v>
                </c:pt>
                <c:pt idx="36">
                  <c:v>0.77039999999999997</c:v>
                </c:pt>
                <c:pt idx="37">
                  <c:v>0.79179999999999995</c:v>
                </c:pt>
                <c:pt idx="38">
                  <c:v>0.81320000000000003</c:v>
                </c:pt>
                <c:pt idx="39">
                  <c:v>0.83460000000000001</c:v>
                </c:pt>
                <c:pt idx="40">
                  <c:v>0.85599999999999998</c:v>
                </c:pt>
                <c:pt idx="41">
                  <c:v>0.87739999999999996</c:v>
                </c:pt>
                <c:pt idx="42">
                  <c:v>0.89880000000000004</c:v>
                </c:pt>
                <c:pt idx="43">
                  <c:v>0.92020000000000002</c:v>
                </c:pt>
                <c:pt idx="44">
                  <c:v>0.94159999999999999</c:v>
                </c:pt>
                <c:pt idx="45">
                  <c:v>0.96299999999999997</c:v>
                </c:pt>
                <c:pt idx="46">
                  <c:v>0.98440000000000005</c:v>
                </c:pt>
                <c:pt idx="47">
                  <c:v>1.0058</c:v>
                </c:pt>
                <c:pt idx="48">
                  <c:v>1.0271999999999999</c:v>
                </c:pt>
                <c:pt idx="49">
                  <c:v>1.0486</c:v>
                </c:pt>
                <c:pt idx="50">
                  <c:v>1.07</c:v>
                </c:pt>
                <c:pt idx="51">
                  <c:v>1.0913999999999999</c:v>
                </c:pt>
                <c:pt idx="52">
                  <c:v>1.1128</c:v>
                </c:pt>
                <c:pt idx="53">
                  <c:v>1.1342000000000001</c:v>
                </c:pt>
                <c:pt idx="54">
                  <c:v>1.1556</c:v>
                </c:pt>
                <c:pt idx="55">
                  <c:v>1.177</c:v>
                </c:pt>
                <c:pt idx="56">
                  <c:v>1.1983999999999999</c:v>
                </c:pt>
                <c:pt idx="57">
                  <c:v>1.2198</c:v>
                </c:pt>
                <c:pt idx="58">
                  <c:v>1.2412000000000001</c:v>
                </c:pt>
                <c:pt idx="59">
                  <c:v>1.2625999999999999</c:v>
                </c:pt>
                <c:pt idx="60">
                  <c:v>1.284</c:v>
                </c:pt>
                <c:pt idx="61">
                  <c:v>1.3053999999999999</c:v>
                </c:pt>
                <c:pt idx="62">
                  <c:v>1.3268</c:v>
                </c:pt>
                <c:pt idx="63">
                  <c:v>1.3482000000000001</c:v>
                </c:pt>
                <c:pt idx="64">
                  <c:v>1.3695999999999999</c:v>
                </c:pt>
                <c:pt idx="65">
                  <c:v>1.391</c:v>
                </c:pt>
                <c:pt idx="66">
                  <c:v>1.4124000000000001</c:v>
                </c:pt>
                <c:pt idx="67">
                  <c:v>1.4338</c:v>
                </c:pt>
                <c:pt idx="68">
                  <c:v>1.4552</c:v>
                </c:pt>
                <c:pt idx="69">
                  <c:v>1.4765999999999999</c:v>
                </c:pt>
                <c:pt idx="70">
                  <c:v>1.498</c:v>
                </c:pt>
                <c:pt idx="71">
                  <c:v>1.5194000000000001</c:v>
                </c:pt>
                <c:pt idx="72">
                  <c:v>1.5407999999999999</c:v>
                </c:pt>
                <c:pt idx="73">
                  <c:v>1.5622</c:v>
                </c:pt>
                <c:pt idx="74">
                  <c:v>1.5835999999999999</c:v>
                </c:pt>
                <c:pt idx="75">
                  <c:v>1.605</c:v>
                </c:pt>
                <c:pt idx="76">
                  <c:v>1.6264000000000001</c:v>
                </c:pt>
                <c:pt idx="77">
                  <c:v>1.6477999999999999</c:v>
                </c:pt>
                <c:pt idx="78">
                  <c:v>1.6692</c:v>
                </c:pt>
                <c:pt idx="79">
                  <c:v>1.6906000000000001</c:v>
                </c:pt>
                <c:pt idx="80">
                  <c:v>1.712</c:v>
                </c:pt>
                <c:pt idx="81">
                  <c:v>1.7334000000000001</c:v>
                </c:pt>
                <c:pt idx="82">
                  <c:v>1.7547999999999999</c:v>
                </c:pt>
                <c:pt idx="83">
                  <c:v>1.7762</c:v>
                </c:pt>
                <c:pt idx="84">
                  <c:v>1.7976000000000001</c:v>
                </c:pt>
                <c:pt idx="85">
                  <c:v>1.819</c:v>
                </c:pt>
                <c:pt idx="86">
                  <c:v>1.8404</c:v>
                </c:pt>
                <c:pt idx="87">
                  <c:v>1.8617999999999999</c:v>
                </c:pt>
                <c:pt idx="88">
                  <c:v>1.8832</c:v>
                </c:pt>
                <c:pt idx="89">
                  <c:v>1.9046000000000001</c:v>
                </c:pt>
                <c:pt idx="90">
                  <c:v>1.9259999999999999</c:v>
                </c:pt>
                <c:pt idx="91">
                  <c:v>1.9474</c:v>
                </c:pt>
                <c:pt idx="92">
                  <c:v>1.9688000000000001</c:v>
                </c:pt>
                <c:pt idx="93">
                  <c:v>1.9902</c:v>
                </c:pt>
                <c:pt idx="94">
                  <c:v>2.0116000000000001</c:v>
                </c:pt>
                <c:pt idx="95">
                  <c:v>2.0329999999999999</c:v>
                </c:pt>
                <c:pt idx="96">
                  <c:v>2.0543999999999998</c:v>
                </c:pt>
                <c:pt idx="97">
                  <c:v>2.0758000000000001</c:v>
                </c:pt>
                <c:pt idx="98">
                  <c:v>2.0972</c:v>
                </c:pt>
                <c:pt idx="99">
                  <c:v>2.1185999999999998</c:v>
                </c:pt>
                <c:pt idx="100">
                  <c:v>2.14</c:v>
                </c:pt>
                <c:pt idx="101">
                  <c:v>2.1614</c:v>
                </c:pt>
                <c:pt idx="102">
                  <c:v>2.1827999999999999</c:v>
                </c:pt>
                <c:pt idx="103">
                  <c:v>2.2042000000000002</c:v>
                </c:pt>
                <c:pt idx="104">
                  <c:v>2.2256</c:v>
                </c:pt>
                <c:pt idx="105">
                  <c:v>2.2469999999999999</c:v>
                </c:pt>
                <c:pt idx="106">
                  <c:v>2.2684000000000002</c:v>
                </c:pt>
                <c:pt idx="107">
                  <c:v>2.2898000000000001</c:v>
                </c:pt>
                <c:pt idx="108">
                  <c:v>2.3111999999999999</c:v>
                </c:pt>
                <c:pt idx="109">
                  <c:v>2.3325999999999998</c:v>
                </c:pt>
                <c:pt idx="110">
                  <c:v>2.3540000000000001</c:v>
                </c:pt>
                <c:pt idx="111">
                  <c:v>2.3754</c:v>
                </c:pt>
                <c:pt idx="112">
                  <c:v>2.3967999999999998</c:v>
                </c:pt>
                <c:pt idx="113">
                  <c:v>2.4182000000000001</c:v>
                </c:pt>
                <c:pt idx="114">
                  <c:v>2.4396</c:v>
                </c:pt>
                <c:pt idx="115">
                  <c:v>2.4609999999999999</c:v>
                </c:pt>
                <c:pt idx="116">
                  <c:v>2.4824000000000002</c:v>
                </c:pt>
                <c:pt idx="117">
                  <c:v>2.5038</c:v>
                </c:pt>
                <c:pt idx="118">
                  <c:v>2.5251999999999999</c:v>
                </c:pt>
                <c:pt idx="119">
                  <c:v>2.5466000000000002</c:v>
                </c:pt>
                <c:pt idx="120">
                  <c:v>2.5680000000000001</c:v>
                </c:pt>
                <c:pt idx="121">
                  <c:v>2.5893999999999999</c:v>
                </c:pt>
                <c:pt idx="122">
                  <c:v>2.6107999999999998</c:v>
                </c:pt>
                <c:pt idx="123">
                  <c:v>2.6322000000000001</c:v>
                </c:pt>
                <c:pt idx="124">
                  <c:v>2.6536</c:v>
                </c:pt>
                <c:pt idx="125">
                  <c:v>2.6749999999999998</c:v>
                </c:pt>
                <c:pt idx="126">
                  <c:v>2.6964000000000001</c:v>
                </c:pt>
                <c:pt idx="127">
                  <c:v>2.7178</c:v>
                </c:pt>
                <c:pt idx="128">
                  <c:v>2.7391999999999999</c:v>
                </c:pt>
                <c:pt idx="129">
                  <c:v>2.7606000000000002</c:v>
                </c:pt>
                <c:pt idx="130">
                  <c:v>2.782</c:v>
                </c:pt>
                <c:pt idx="131">
                  <c:v>2.8033999999999999</c:v>
                </c:pt>
                <c:pt idx="132">
                  <c:v>2.8248000000000002</c:v>
                </c:pt>
                <c:pt idx="133">
                  <c:v>2.8462000000000001</c:v>
                </c:pt>
                <c:pt idx="134">
                  <c:v>2.8675999999999999</c:v>
                </c:pt>
                <c:pt idx="135">
                  <c:v>2.8889999999999998</c:v>
                </c:pt>
                <c:pt idx="136">
                  <c:v>2.9104000000000001</c:v>
                </c:pt>
                <c:pt idx="137">
                  <c:v>2.9318</c:v>
                </c:pt>
                <c:pt idx="138">
                  <c:v>2.9531999999999998</c:v>
                </c:pt>
                <c:pt idx="139">
                  <c:v>2.9746000000000001</c:v>
                </c:pt>
                <c:pt idx="140">
                  <c:v>2.996</c:v>
                </c:pt>
                <c:pt idx="141">
                  <c:v>3.0173999999999999</c:v>
                </c:pt>
                <c:pt idx="142">
                  <c:v>3.0388000000000002</c:v>
                </c:pt>
                <c:pt idx="143">
                  <c:v>3.0602</c:v>
                </c:pt>
                <c:pt idx="144">
                  <c:v>3.0815999999999999</c:v>
                </c:pt>
                <c:pt idx="145">
                  <c:v>3.1030000000000002</c:v>
                </c:pt>
                <c:pt idx="146">
                  <c:v>3.1244000000000001</c:v>
                </c:pt>
                <c:pt idx="147">
                  <c:v>3.1457999999999999</c:v>
                </c:pt>
                <c:pt idx="148">
                  <c:v>3.1671999999999998</c:v>
                </c:pt>
                <c:pt idx="149">
                  <c:v>3.1886000000000001</c:v>
                </c:pt>
                <c:pt idx="150">
                  <c:v>3.21</c:v>
                </c:pt>
                <c:pt idx="151">
                  <c:v>3.2313999999999998</c:v>
                </c:pt>
                <c:pt idx="152">
                  <c:v>3.2528000000000001</c:v>
                </c:pt>
                <c:pt idx="153">
                  <c:v>3.2742</c:v>
                </c:pt>
                <c:pt idx="154">
                  <c:v>3.2955999999999999</c:v>
                </c:pt>
                <c:pt idx="155">
                  <c:v>3.3170000000000002</c:v>
                </c:pt>
                <c:pt idx="156">
                  <c:v>3.3384</c:v>
                </c:pt>
                <c:pt idx="157">
                  <c:v>3.3597999999999999</c:v>
                </c:pt>
                <c:pt idx="158">
                  <c:v>3.3812000000000002</c:v>
                </c:pt>
                <c:pt idx="159">
                  <c:v>3.4026000000000001</c:v>
                </c:pt>
                <c:pt idx="160">
                  <c:v>3.4239999999999999</c:v>
                </c:pt>
                <c:pt idx="161">
                  <c:v>3.4453999999999998</c:v>
                </c:pt>
                <c:pt idx="162">
                  <c:v>3.4668000000000001</c:v>
                </c:pt>
                <c:pt idx="163">
                  <c:v>3.4882</c:v>
                </c:pt>
                <c:pt idx="164">
                  <c:v>3.5095999999999998</c:v>
                </c:pt>
                <c:pt idx="165">
                  <c:v>3.5310000000000001</c:v>
                </c:pt>
                <c:pt idx="166">
                  <c:v>3.5524</c:v>
                </c:pt>
                <c:pt idx="167">
                  <c:v>3.5737999999999999</c:v>
                </c:pt>
                <c:pt idx="168">
                  <c:v>3.5952000000000002</c:v>
                </c:pt>
                <c:pt idx="169">
                  <c:v>3.6166</c:v>
                </c:pt>
                <c:pt idx="170">
                  <c:v>3.6379999999999999</c:v>
                </c:pt>
                <c:pt idx="171">
                  <c:v>3.6594000000000002</c:v>
                </c:pt>
                <c:pt idx="172">
                  <c:v>3.6808000000000001</c:v>
                </c:pt>
                <c:pt idx="173">
                  <c:v>3.7021999999999999</c:v>
                </c:pt>
                <c:pt idx="174">
                  <c:v>3.7235999999999998</c:v>
                </c:pt>
                <c:pt idx="175">
                  <c:v>3.7450000000000001</c:v>
                </c:pt>
                <c:pt idx="176">
                  <c:v>3.7664</c:v>
                </c:pt>
                <c:pt idx="177">
                  <c:v>3.7877999999999998</c:v>
                </c:pt>
                <c:pt idx="178">
                  <c:v>3.8092000000000001</c:v>
                </c:pt>
                <c:pt idx="179">
                  <c:v>3.8306</c:v>
                </c:pt>
                <c:pt idx="180">
                  <c:v>3.8519999999999999</c:v>
                </c:pt>
                <c:pt idx="181">
                  <c:v>3.8734000000000002</c:v>
                </c:pt>
                <c:pt idx="182">
                  <c:v>3.8948</c:v>
                </c:pt>
                <c:pt idx="183">
                  <c:v>3.9161999999999999</c:v>
                </c:pt>
                <c:pt idx="184">
                  <c:v>3.9376000000000002</c:v>
                </c:pt>
                <c:pt idx="185">
                  <c:v>3.9590000000000001</c:v>
                </c:pt>
                <c:pt idx="186">
                  <c:v>3.9803999999999999</c:v>
                </c:pt>
                <c:pt idx="187">
                  <c:v>4.0018000000000002</c:v>
                </c:pt>
                <c:pt idx="188">
                  <c:v>4.0232000000000001</c:v>
                </c:pt>
                <c:pt idx="189">
                  <c:v>4.0446</c:v>
                </c:pt>
                <c:pt idx="190">
                  <c:v>4.0659999999999998</c:v>
                </c:pt>
                <c:pt idx="191">
                  <c:v>4.0873999999999997</c:v>
                </c:pt>
                <c:pt idx="192">
                  <c:v>4.1087999999999996</c:v>
                </c:pt>
                <c:pt idx="193">
                  <c:v>4.1302000000000003</c:v>
                </c:pt>
                <c:pt idx="194">
                  <c:v>4.1516000000000002</c:v>
                </c:pt>
                <c:pt idx="195">
                  <c:v>4.173</c:v>
                </c:pt>
                <c:pt idx="196">
                  <c:v>4.1943999999999999</c:v>
                </c:pt>
                <c:pt idx="197">
                  <c:v>4.2157999999999998</c:v>
                </c:pt>
                <c:pt idx="198">
                  <c:v>4.2371999999999996</c:v>
                </c:pt>
                <c:pt idx="199">
                  <c:v>4.2586000000000004</c:v>
                </c:pt>
                <c:pt idx="200">
                  <c:v>4.28</c:v>
                </c:pt>
                <c:pt idx="201">
                  <c:v>4.3014000000000001</c:v>
                </c:pt>
                <c:pt idx="202">
                  <c:v>4.3228</c:v>
                </c:pt>
                <c:pt idx="203">
                  <c:v>4.3441999999999998</c:v>
                </c:pt>
                <c:pt idx="204">
                  <c:v>4.3655999999999997</c:v>
                </c:pt>
                <c:pt idx="205">
                  <c:v>4.3869999999999996</c:v>
                </c:pt>
                <c:pt idx="206">
                  <c:v>4.4084000000000003</c:v>
                </c:pt>
                <c:pt idx="207">
                  <c:v>4.4298000000000002</c:v>
                </c:pt>
                <c:pt idx="208">
                  <c:v>4.4512</c:v>
                </c:pt>
                <c:pt idx="209">
                  <c:v>4.4725999999999999</c:v>
                </c:pt>
                <c:pt idx="210">
                  <c:v>4.4939999999999998</c:v>
                </c:pt>
                <c:pt idx="211">
                  <c:v>4.5153999999999996</c:v>
                </c:pt>
                <c:pt idx="212">
                  <c:v>4.5368000000000004</c:v>
                </c:pt>
                <c:pt idx="213">
                  <c:v>4.5582000000000003</c:v>
                </c:pt>
                <c:pt idx="214">
                  <c:v>4.5796000000000001</c:v>
                </c:pt>
                <c:pt idx="215">
                  <c:v>4.601</c:v>
                </c:pt>
                <c:pt idx="216">
                  <c:v>4.6223999999999998</c:v>
                </c:pt>
                <c:pt idx="217">
                  <c:v>4.6437999999999997</c:v>
                </c:pt>
                <c:pt idx="218">
                  <c:v>4.6651999999999996</c:v>
                </c:pt>
                <c:pt idx="219">
                  <c:v>4.6866000000000003</c:v>
                </c:pt>
                <c:pt idx="220">
                  <c:v>4.7080000000000002</c:v>
                </c:pt>
                <c:pt idx="221">
                  <c:v>4.7294</c:v>
                </c:pt>
                <c:pt idx="222">
                  <c:v>4.7507999999999999</c:v>
                </c:pt>
                <c:pt idx="223">
                  <c:v>4.7721999999999998</c:v>
                </c:pt>
                <c:pt idx="224">
                  <c:v>4.7935999999999996</c:v>
                </c:pt>
                <c:pt idx="225">
                  <c:v>4.8150000000000004</c:v>
                </c:pt>
                <c:pt idx="226">
                  <c:v>4.8364000000000003</c:v>
                </c:pt>
                <c:pt idx="227">
                  <c:v>4.8578000000000001</c:v>
                </c:pt>
                <c:pt idx="228">
                  <c:v>4.8792</c:v>
                </c:pt>
                <c:pt idx="229">
                  <c:v>4.9005999999999998</c:v>
                </c:pt>
                <c:pt idx="230">
                  <c:v>4.9219999999999997</c:v>
                </c:pt>
                <c:pt idx="231">
                  <c:v>4.9433999999999996</c:v>
                </c:pt>
                <c:pt idx="232">
                  <c:v>4.9648000000000003</c:v>
                </c:pt>
                <c:pt idx="233">
                  <c:v>4.9862000000000002</c:v>
                </c:pt>
                <c:pt idx="234">
                  <c:v>5.0076000000000001</c:v>
                </c:pt>
                <c:pt idx="235">
                  <c:v>5.0289999999999999</c:v>
                </c:pt>
                <c:pt idx="236">
                  <c:v>5.0503999999999998</c:v>
                </c:pt>
                <c:pt idx="237">
                  <c:v>5.0717999999999996</c:v>
                </c:pt>
                <c:pt idx="238">
                  <c:v>5.0932000000000004</c:v>
                </c:pt>
                <c:pt idx="239">
                  <c:v>5.1146000000000003</c:v>
                </c:pt>
                <c:pt idx="240">
                  <c:v>5.1360000000000001</c:v>
                </c:pt>
                <c:pt idx="241">
                  <c:v>5.1574</c:v>
                </c:pt>
                <c:pt idx="242">
                  <c:v>5.1787999999999998</c:v>
                </c:pt>
                <c:pt idx="243">
                  <c:v>5.2001999999999997</c:v>
                </c:pt>
                <c:pt idx="244">
                  <c:v>5.2215999999999996</c:v>
                </c:pt>
                <c:pt idx="245">
                  <c:v>5.2430000000000003</c:v>
                </c:pt>
                <c:pt idx="246">
                  <c:v>5.2644000000000002</c:v>
                </c:pt>
                <c:pt idx="247">
                  <c:v>5.2858000000000001</c:v>
                </c:pt>
                <c:pt idx="248">
                  <c:v>5.3071999999999999</c:v>
                </c:pt>
                <c:pt idx="249">
                  <c:v>5.3285999999999998</c:v>
                </c:pt>
                <c:pt idx="250">
                  <c:v>5.35</c:v>
                </c:pt>
                <c:pt idx="251">
                  <c:v>5.3714000000000004</c:v>
                </c:pt>
                <c:pt idx="252">
                  <c:v>5.3928000000000003</c:v>
                </c:pt>
              </c:numCache>
            </c:numRef>
          </c:xVal>
          <c:yVal>
            <c:numRef>
              <c:f>'15mm'!$X$2:$X$284</c:f>
              <c:numCache>
                <c:formatCode>General</c:formatCode>
                <c:ptCount val="283"/>
                <c:pt idx="0">
                  <c:v>1583.6054360954793</c:v>
                </c:pt>
                <c:pt idx="1">
                  <c:v>1531.1024409479883</c:v>
                </c:pt>
                <c:pt idx="2">
                  <c:v>1568.7812315861786</c:v>
                </c:pt>
                <c:pt idx="3">
                  <c:v>1620.9022950722751</c:v>
                </c:pt>
                <c:pt idx="4">
                  <c:v>1677.7106735898305</c:v>
                </c:pt>
                <c:pt idx="5">
                  <c:v>2279.1290913242124</c:v>
                </c:pt>
                <c:pt idx="6">
                  <c:v>2812.8614727962809</c:v>
                </c:pt>
                <c:pt idx="7">
                  <c:v>2060.5780196247733</c:v>
                </c:pt>
                <c:pt idx="8">
                  <c:v>2083.348500990121</c:v>
                </c:pt>
                <c:pt idx="9">
                  <c:v>1931.3891884679997</c:v>
                </c:pt>
                <c:pt idx="10">
                  <c:v>1718.1856384700736</c:v>
                </c:pt>
                <c:pt idx="11">
                  <c:v>1697.4192643028516</c:v>
                </c:pt>
                <c:pt idx="12">
                  <c:v>1640.1001984671902</c:v>
                </c:pt>
                <c:pt idx="13">
                  <c:v>1599.4209932451506</c:v>
                </c:pt>
                <c:pt idx="14">
                  <c:v>1498.241984359604</c:v>
                </c:pt>
                <c:pt idx="15">
                  <c:v>1325.1365522213209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1118.7272187477718</c:v>
                </c:pt>
                <c:pt idx="23">
                  <c:v>1361.4899767967731</c:v>
                </c:pt>
                <c:pt idx="24">
                  <c:v>1618.9771128114578</c:v>
                </c:pt>
                <c:pt idx="25">
                  <c:v>1701.7795808416402</c:v>
                </c:pt>
                <c:pt idx="26">
                  <c:v>1744.475547721956</c:v>
                </c:pt>
                <c:pt idx="27">
                  <c:v>1686.0191069316497</c:v>
                </c:pt>
                <c:pt idx="28">
                  <c:v>1622.1123215629345</c:v>
                </c:pt>
                <c:pt idx="29">
                  <c:v>1582.3393798110276</c:v>
                </c:pt>
                <c:pt idx="30">
                  <c:v>1614.3395902051175</c:v>
                </c:pt>
                <c:pt idx="31">
                  <c:v>1655.5453009592559</c:v>
                </c:pt>
                <c:pt idx="32">
                  <c:v>1756.7809369099937</c:v>
                </c:pt>
                <c:pt idx="33">
                  <c:v>1898.6084085317345</c:v>
                </c:pt>
                <c:pt idx="34">
                  <c:v>1976.3643723898399</c:v>
                </c:pt>
                <c:pt idx="35">
                  <c:v>1999.9332430540892</c:v>
                </c:pt>
                <c:pt idx="36">
                  <c:v>1990.6666756706866</c:v>
                </c:pt>
                <c:pt idx="37">
                  <c:v>1781.4818752836411</c:v>
                </c:pt>
                <c:pt idx="38">
                  <c:v>1534.0807153842582</c:v>
                </c:pt>
                <c:pt idx="39">
                  <c:v>1418.4470619047761</c:v>
                </c:pt>
                <c:pt idx="40">
                  <c:v>1341.1117777495392</c:v>
                </c:pt>
                <c:pt idx="41">
                  <c:v>1368.7542976339248</c:v>
                </c:pt>
                <c:pt idx="42">
                  <c:v>1365.8182253701277</c:v>
                </c:pt>
                <c:pt idx="43">
                  <c:v>1437.8598628684729</c:v>
                </c:pt>
                <c:pt idx="44">
                  <c:v>1555.7668121069453</c:v>
                </c:pt>
                <c:pt idx="45">
                  <c:v>1643.1487613074883</c:v>
                </c:pt>
                <c:pt idx="46">
                  <c:v>1835.5851985365041</c:v>
                </c:pt>
                <c:pt idx="47">
                  <c:v>1880.2740955370209</c:v>
                </c:pt>
                <c:pt idx="48">
                  <c:v>1917.9231017545928</c:v>
                </c:pt>
                <c:pt idx="49">
                  <c:v>1976.3643723898399</c:v>
                </c:pt>
                <c:pt idx="50">
                  <c:v>1917.9231017545928</c:v>
                </c:pt>
                <c:pt idx="51">
                  <c:v>1770.0188376808155</c:v>
                </c:pt>
                <c:pt idx="52">
                  <c:v>1227.3024225809431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1199.9348127645053</c:v>
                </c:pt>
                <c:pt idx="57">
                  <c:v>1327.0651634004914</c:v>
                </c:pt>
                <c:pt idx="58">
                  <c:v>1384.0803198388901</c:v>
                </c:pt>
                <c:pt idx="59">
                  <c:v>1418.4470619047761</c:v>
                </c:pt>
                <c:pt idx="60">
                  <c:v>1399.5191396572866</c:v>
                </c:pt>
                <c:pt idx="61">
                  <c:v>1448.2252550408966</c:v>
                </c:pt>
                <c:pt idx="62">
                  <c:v>1453.5880955219236</c:v>
                </c:pt>
                <c:pt idx="63">
                  <c:v>1458.0698347792263</c:v>
                </c:pt>
                <c:pt idx="64">
                  <c:v>1461.8714378759914</c:v>
                </c:pt>
                <c:pt idx="65">
                  <c:v>1465.1369958709668</c:v>
                </c:pt>
                <c:pt idx="66">
                  <c:v>1477.5583347614599</c:v>
                </c:pt>
                <c:pt idx="67">
                  <c:v>1486.2735779152538</c:v>
                </c:pt>
                <c:pt idx="68">
                  <c:v>1479.3669946231801</c:v>
                </c:pt>
                <c:pt idx="69">
                  <c:v>1501.1455935821141</c:v>
                </c:pt>
                <c:pt idx="70">
                  <c:v>1561.1388813311612</c:v>
                </c:pt>
                <c:pt idx="71">
                  <c:v>1516.5728382417874</c:v>
                </c:pt>
                <c:pt idx="72">
                  <c:v>1479.3669946231801</c:v>
                </c:pt>
                <c:pt idx="73">
                  <c:v>1364.1845984077249</c:v>
                </c:pt>
                <c:pt idx="74">
                  <c:v>1257.2448911788961</c:v>
                </c:pt>
                <c:pt idx="75">
                  <c:v>1257.2448911788961</c:v>
                </c:pt>
                <c:pt idx="76">
                  <c:v>1332.9653658876186</c:v>
                </c:pt>
                <c:pt idx="77">
                  <c:v>1476.9040184637438</c:v>
                </c:pt>
                <c:pt idx="78">
                  <c:v>1578.4729870533754</c:v>
                </c:pt>
                <c:pt idx="79">
                  <c:v>1660.0133236696699</c:v>
                </c:pt>
                <c:pt idx="80">
                  <c:v>1659.114185378306</c:v>
                </c:pt>
                <c:pt idx="81">
                  <c:v>1658.0900038405321</c:v>
                </c:pt>
                <c:pt idx="82">
                  <c:v>1571.2439294080743</c:v>
                </c:pt>
                <c:pt idx="83">
                  <c:v>1557.3535950623675</c:v>
                </c:pt>
                <c:pt idx="84">
                  <c:v>1552.8825949536408</c:v>
                </c:pt>
                <c:pt idx="85">
                  <c:v>1606.7790646944964</c:v>
                </c:pt>
                <c:pt idx="86">
                  <c:v>1649.693549165271</c:v>
                </c:pt>
                <c:pt idx="87">
                  <c:v>1662.154043202052</c:v>
                </c:pt>
                <c:pt idx="88">
                  <c:v>1697.4192643028516</c:v>
                </c:pt>
                <c:pt idx="89">
                  <c:v>1661.5181089041728</c:v>
                </c:pt>
                <c:pt idx="90">
                  <c:v>1646.8117672965468</c:v>
                </c:pt>
                <c:pt idx="91">
                  <c:v>1519.6667593637574</c:v>
                </c:pt>
                <c:pt idx="92">
                  <c:v>1158.6404066705825</c:v>
                </c:pt>
                <c:pt idx="93">
                  <c:v>1151.7866483158032</c:v>
                </c:pt>
                <c:pt idx="94">
                  <c:v>1151.7866483158032</c:v>
                </c:pt>
                <c:pt idx="95">
                  <c:v>1358.4525307692636</c:v>
                </c:pt>
                <c:pt idx="96">
                  <c:v>1597.7507513832302</c:v>
                </c:pt>
                <c:pt idx="97">
                  <c:v>1701.7795808416402</c:v>
                </c:pt>
                <c:pt idx="98">
                  <c:v>1841.6276667121599</c:v>
                </c:pt>
                <c:pt idx="99">
                  <c:v>1823.8119575707369</c:v>
                </c:pt>
                <c:pt idx="100">
                  <c:v>1728.9850913406597</c:v>
                </c:pt>
                <c:pt idx="101">
                  <c:v>1631.7344427941164</c:v>
                </c:pt>
                <c:pt idx="102">
                  <c:v>1364.1845984077249</c:v>
                </c:pt>
                <c:pt idx="103">
                  <c:v>1275.6904590473587</c:v>
                </c:pt>
                <c:pt idx="104">
                  <c:v>1255.9957895622745</c:v>
                </c:pt>
                <c:pt idx="105">
                  <c:v>1223.1156052026465</c:v>
                </c:pt>
                <c:pt idx="106">
                  <c:v>1183.2009759208472</c:v>
                </c:pt>
                <c:pt idx="107">
                  <c:v>1195.9208361622764</c:v>
                </c:pt>
                <c:pt idx="108">
                  <c:v>1145.2207476522719</c:v>
                </c:pt>
                <c:pt idx="109">
                  <c:v>1217.0192088269787</c:v>
                </c:pt>
                <c:pt idx="110">
                  <c:v>1281.3164937253384</c:v>
                </c:pt>
                <c:pt idx="111">
                  <c:v>1349.5989531501859</c:v>
                </c:pt>
                <c:pt idx="112">
                  <c:v>1444.0228101296977</c:v>
                </c:pt>
                <c:pt idx="113">
                  <c:v>1479.3669946231801</c:v>
                </c:pt>
                <c:pt idx="114">
                  <c:v>1552.8825949536408</c:v>
                </c:pt>
                <c:pt idx="115">
                  <c:v>1573.1525227102254</c:v>
                </c:pt>
                <c:pt idx="116">
                  <c:v>1648.3338067116038</c:v>
                </c:pt>
                <c:pt idx="117">
                  <c:v>1631.7344427941164</c:v>
                </c:pt>
                <c:pt idx="118">
                  <c:v>1496.2870320516356</c:v>
                </c:pt>
                <c:pt idx="119">
                  <c:v>1409.3372255286743</c:v>
                </c:pt>
                <c:pt idx="120">
                  <c:v>1189.4385683403439</c:v>
                </c:pt>
                <c:pt idx="121">
                  <c:v>1181.1733755297232</c:v>
                </c:pt>
                <c:pt idx="122">
                  <c:v>1089.4646829814646</c:v>
                </c:pt>
                <c:pt idx="123">
                  <c:v>1290.084397273763</c:v>
                </c:pt>
                <c:pt idx="124">
                  <c:v>1557.3535950623675</c:v>
                </c:pt>
                <c:pt idx="125">
                  <c:v>1673.8445201043662</c:v>
                </c:pt>
                <c:pt idx="126">
                  <c:v>1873.196327594788</c:v>
                </c:pt>
                <c:pt idx="127">
                  <c:v>1865.5350143672549</c:v>
                </c:pt>
                <c:pt idx="128">
                  <c:v>1803.6027417456521</c:v>
                </c:pt>
                <c:pt idx="129">
                  <c:v>1693.3584096643563</c:v>
                </c:pt>
                <c:pt idx="130">
                  <c:v>1433.5573901797877</c:v>
                </c:pt>
                <c:pt idx="131">
                  <c:v>1319.0879990617259</c:v>
                </c:pt>
                <c:pt idx="132">
                  <c:v>1076.8084795836478</c:v>
                </c:pt>
                <c:pt idx="133">
                  <c:v>1059.7565595201968</c:v>
                </c:pt>
                <c:pt idx="134">
                  <c:v>1121.4514066941936</c:v>
                </c:pt>
                <c:pt idx="135">
                  <c:v>1110.8427140545321</c:v>
                </c:pt>
                <c:pt idx="136">
                  <c:v>1121.4514066941936</c:v>
                </c:pt>
                <c:pt idx="137">
                  <c:v>1127.0533847748216</c:v>
                </c:pt>
                <c:pt idx="138">
                  <c:v>1070.8861869642085</c:v>
                </c:pt>
                <c:pt idx="139">
                  <c:v>1151.7866483158032</c:v>
                </c:pt>
                <c:pt idx="140">
                  <c:v>1209.6908808056721</c:v>
                </c:pt>
                <c:pt idx="141">
                  <c:v>1367.7009750509294</c:v>
                </c:pt>
                <c:pt idx="142">
                  <c:v>1552.8825949536408</c:v>
                </c:pt>
                <c:pt idx="143">
                  <c:v>1615.4367525949069</c:v>
                </c:pt>
                <c:pt idx="144">
                  <c:v>1659.114185378306</c:v>
                </c:pt>
                <c:pt idx="145">
                  <c:v>1645.096518398185</c:v>
                </c:pt>
                <c:pt idx="146">
                  <c:v>1578.4729870533754</c:v>
                </c:pt>
                <c:pt idx="147">
                  <c:v>1565.3668558151569</c:v>
                </c:pt>
                <c:pt idx="148">
                  <c:v>1427.9447522299261</c:v>
                </c:pt>
                <c:pt idx="149">
                  <c:v>1409.3372255286743</c:v>
                </c:pt>
                <c:pt idx="150">
                  <c:v>1320.3954139781515</c:v>
                </c:pt>
                <c:pt idx="151">
                  <c:v>1347.6821940511049</c:v>
                </c:pt>
                <c:pt idx="152">
                  <c:v>1457.3747055360307</c:v>
                </c:pt>
                <c:pt idx="153">
                  <c:v>1449.8621760800736</c:v>
                </c:pt>
                <c:pt idx="154">
                  <c:v>1430.3831728792866</c:v>
                </c:pt>
                <c:pt idx="155">
                  <c:v>1402.7432260925912</c:v>
                </c:pt>
                <c:pt idx="156">
                  <c:v>1381.9241770454016</c:v>
                </c:pt>
                <c:pt idx="157">
                  <c:v>1422.0525725185403</c:v>
                </c:pt>
                <c:pt idx="158">
                  <c:v>1390.124027020621</c:v>
                </c:pt>
                <c:pt idx="159">
                  <c:v>1463.5638673002779</c:v>
                </c:pt>
                <c:pt idx="160">
                  <c:v>1508.2575139412656</c:v>
                </c:pt>
                <c:pt idx="161">
                  <c:v>1590.2434689329107</c:v>
                </c:pt>
                <c:pt idx="162">
                  <c:v>1709.4673999864344</c:v>
                </c:pt>
                <c:pt idx="163">
                  <c:v>1717.3340465793422</c:v>
                </c:pt>
                <c:pt idx="164">
                  <c:v>1722.9986594346137</c:v>
                </c:pt>
                <c:pt idx="165">
                  <c:v>1651.2959757363617</c:v>
                </c:pt>
                <c:pt idx="166">
                  <c:v>1587.5828949362444</c:v>
                </c:pt>
                <c:pt idx="167">
                  <c:v>1537.120177680375</c:v>
                </c:pt>
                <c:pt idx="168">
                  <c:v>1466.1255638043424</c:v>
                </c:pt>
                <c:pt idx="169">
                  <c:v>1449.8621760800736</c:v>
                </c:pt>
                <c:pt idx="170">
                  <c:v>1457.1021841658448</c:v>
                </c:pt>
                <c:pt idx="171">
                  <c:v>1493.8213532649158</c:v>
                </c:pt>
                <c:pt idx="172">
                  <c:v>1531.3069228694037</c:v>
                </c:pt>
                <c:pt idx="173">
                  <c:v>1556.1538011758266</c:v>
                </c:pt>
                <c:pt idx="174">
                  <c:v>1578.4729870533756</c:v>
                </c:pt>
                <c:pt idx="175">
                  <c:v>1584.0908855552302</c:v>
                </c:pt>
                <c:pt idx="176">
                  <c:v>1588.7436681070874</c:v>
                </c:pt>
                <c:pt idx="177">
                  <c:v>1579.6438054988328</c:v>
                </c:pt>
                <c:pt idx="178">
                  <c:v>1570.8534499830048</c:v>
                </c:pt>
                <c:pt idx="179">
                  <c:v>1567.4794201379336</c:v>
                </c:pt>
                <c:pt idx="180">
                  <c:v>1558.8247089190847</c:v>
                </c:pt>
                <c:pt idx="181">
                  <c:v>1554.5130553847607</c:v>
                </c:pt>
                <c:pt idx="182">
                  <c:v>1543.8977575333533</c:v>
                </c:pt>
                <c:pt idx="183">
                  <c:v>1544.2868013768391</c:v>
                </c:pt>
                <c:pt idx="184">
                  <c:v>1544.2753924514836</c:v>
                </c:pt>
                <c:pt idx="185">
                  <c:v>1554.3757524725236</c:v>
                </c:pt>
                <c:pt idx="186">
                  <c:v>1562.4059106203297</c:v>
                </c:pt>
                <c:pt idx="187">
                  <c:v>1573.5430001709453</c:v>
                </c:pt>
                <c:pt idx="188">
                  <c:v>1585.7360025011099</c:v>
                </c:pt>
                <c:pt idx="189">
                  <c:v>1591.6043230908742</c:v>
                </c:pt>
                <c:pt idx="190">
                  <c:v>1600.9591101019864</c:v>
                </c:pt>
                <c:pt idx="191">
                  <c:v>1600.285879688171</c:v>
                </c:pt>
                <c:pt idx="192">
                  <c:v>1595.0995051260008</c:v>
                </c:pt>
                <c:pt idx="193">
                  <c:v>1598.0631426877778</c:v>
                </c:pt>
                <c:pt idx="194">
                  <c:v>1595.6043654474552</c:v>
                </c:pt>
                <c:pt idx="195">
                  <c:v>1601.2985556807428</c:v>
                </c:pt>
                <c:pt idx="196">
                  <c:v>1604.8673482588556</c:v>
                </c:pt>
                <c:pt idx="197">
                  <c:v>1612.9203998150335</c:v>
                </c:pt>
                <c:pt idx="198">
                  <c:v>1622.243359248816</c:v>
                </c:pt>
                <c:pt idx="199">
                  <c:v>1628.699805382962</c:v>
                </c:pt>
                <c:pt idx="200">
                  <c:v>1635.3602827871212</c:v>
                </c:pt>
                <c:pt idx="201">
                  <c:v>1639.1039332457685</c:v>
                </c:pt>
                <c:pt idx="202">
                  <c:v>1641.4558394244682</c:v>
                </c:pt>
                <c:pt idx="203">
                  <c:v>1648.0331336938846</c:v>
                </c:pt>
                <c:pt idx="204">
                  <c:v>1654.7216067545819</c:v>
                </c:pt>
                <c:pt idx="205">
                  <c:v>1663.5554134972174</c:v>
                </c:pt>
                <c:pt idx="206">
                  <c:v>1673.8445201043662</c:v>
                </c:pt>
                <c:pt idx="207">
                  <c:v>1681.1711826847782</c:v>
                </c:pt>
                <c:pt idx="208">
                  <c:v>1690.2446626173096</c:v>
                </c:pt>
                <c:pt idx="209">
                  <c:v>1695.7479193289107</c:v>
                </c:pt>
                <c:pt idx="210">
                  <c:v>1700.4873636529171</c:v>
                </c:pt>
                <c:pt idx="211">
                  <c:v>1704.6264727775333</c:v>
                </c:pt>
                <c:pt idx="212">
                  <c:v>1708.793795402333</c:v>
                </c:pt>
                <c:pt idx="213">
                  <c:v>1715.0205706616493</c:v>
                </c:pt>
                <c:pt idx="214">
                  <c:v>1723.8734468534969</c:v>
                </c:pt>
                <c:pt idx="215">
                  <c:v>1730.294813969798</c:v>
                </c:pt>
                <c:pt idx="216">
                  <c:v>1738.7703858515931</c:v>
                </c:pt>
                <c:pt idx="217">
                  <c:v>1743.3793753993737</c:v>
                </c:pt>
                <c:pt idx="218">
                  <c:v>1748.2305837755155</c:v>
                </c:pt>
                <c:pt idx="219">
                  <c:v>1749.0890980323877</c:v>
                </c:pt>
                <c:pt idx="220">
                  <c:v>1748.9006625717686</c:v>
                </c:pt>
                <c:pt idx="221">
                  <c:v>1750.8106964671165</c:v>
                </c:pt>
                <c:pt idx="222">
                  <c:v>1750.976233536305</c:v>
                </c:pt>
                <c:pt idx="223">
                  <c:v>1756.5001299856144</c:v>
                </c:pt>
                <c:pt idx="224">
                  <c:v>1764.1342459113137</c:v>
                </c:pt>
                <c:pt idx="225">
                  <c:v>1767.9792441630632</c:v>
                </c:pt>
                <c:pt idx="226">
                  <c:v>1775.5011192814688</c:v>
                </c:pt>
                <c:pt idx="227">
                  <c:v>1776.9221758181704</c:v>
                </c:pt>
                <c:pt idx="228">
                  <c:v>1777.1760894956992</c:v>
                </c:pt>
                <c:pt idx="229">
                  <c:v>1776.0927476457925</c:v>
                </c:pt>
                <c:pt idx="230">
                  <c:v>1775.0298353619473</c:v>
                </c:pt>
                <c:pt idx="231">
                  <c:v>1776.0014303914456</c:v>
                </c:pt>
                <c:pt idx="232">
                  <c:v>1780.638581581765</c:v>
                </c:pt>
                <c:pt idx="233">
                  <c:v>1784.6228834510423</c:v>
                </c:pt>
                <c:pt idx="234">
                  <c:v>1791.2315113918278</c:v>
                </c:pt>
                <c:pt idx="235">
                  <c:v>1792.9388589662685</c:v>
                </c:pt>
                <c:pt idx="236">
                  <c:v>1790.5920423525167</c:v>
                </c:pt>
                <c:pt idx="237">
                  <c:v>1786.3889048090125</c:v>
                </c:pt>
                <c:pt idx="238">
                  <c:v>1773.5576310468375</c:v>
                </c:pt>
                <c:pt idx="239">
                  <c:v>1767.8854323276225</c:v>
                </c:pt>
                <c:pt idx="240">
                  <c:v>1760.7680677731175</c:v>
                </c:pt>
                <c:pt idx="241">
                  <c:v>1760.7680677731173</c:v>
                </c:pt>
                <c:pt idx="242">
                  <c:v>1762.5172547200161</c:v>
                </c:pt>
                <c:pt idx="243">
                  <c:v>1759.7957280386015</c:v>
                </c:pt>
                <c:pt idx="244">
                  <c:v>1760.7680677731173</c:v>
                </c:pt>
                <c:pt idx="245">
                  <c:v>1747.2668788862013</c:v>
                </c:pt>
                <c:pt idx="246">
                  <c:v>1731.6244117049712</c:v>
                </c:pt>
                <c:pt idx="247">
                  <c:v>1705.1583652992856</c:v>
                </c:pt>
                <c:pt idx="248">
                  <c:v>1673.8445201043662</c:v>
                </c:pt>
                <c:pt idx="249">
                  <c:v>1654.775254333239</c:v>
                </c:pt>
                <c:pt idx="250">
                  <c:v>1631.7344427941161</c:v>
                </c:pt>
                <c:pt idx="251">
                  <c:v>1605.0797100310388</c:v>
                </c:pt>
                <c:pt idx="252">
                  <c:v>1581.0860378018608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63424"/>
        <c:axId val="101064000"/>
      </c:scatterChart>
      <c:valAx>
        <c:axId val="101063424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64000"/>
        <c:crosses val="autoZero"/>
        <c:crossBetween val="midCat"/>
      </c:valAx>
      <c:valAx>
        <c:axId val="101064000"/>
        <c:scaling>
          <c:orientation val="minMax"/>
          <c:max val="2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T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63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636200716845877"/>
          <c:y val="0.58614131944444448"/>
          <c:w val="0.38200638272488668"/>
          <c:h val="0.14365771814179673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'15mm'!$M$1</c:f>
              <c:strCache>
                <c:ptCount val="1"/>
                <c:pt idx="0">
                  <c:v>fs450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'15mm'!$B$2:$B$222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  <c:pt idx="129">
                  <c:v>3.0057</c:v>
                </c:pt>
                <c:pt idx="130">
                  <c:v>3.0289999999999999</c:v>
                </c:pt>
                <c:pt idx="131">
                  <c:v>3.0522999999999998</c:v>
                </c:pt>
                <c:pt idx="132">
                  <c:v>3.0756000000000001</c:v>
                </c:pt>
                <c:pt idx="133">
                  <c:v>3.0989</c:v>
                </c:pt>
                <c:pt idx="134">
                  <c:v>3.1221999999999999</c:v>
                </c:pt>
                <c:pt idx="135">
                  <c:v>3.1455000000000002</c:v>
                </c:pt>
                <c:pt idx="136">
                  <c:v>3.1688000000000001</c:v>
                </c:pt>
                <c:pt idx="137">
                  <c:v>3.1920999999999999</c:v>
                </c:pt>
                <c:pt idx="138">
                  <c:v>3.2153999999999998</c:v>
                </c:pt>
                <c:pt idx="139">
                  <c:v>3.2387000000000001</c:v>
                </c:pt>
                <c:pt idx="140">
                  <c:v>3.262</c:v>
                </c:pt>
                <c:pt idx="141">
                  <c:v>3.2852999999999999</c:v>
                </c:pt>
                <c:pt idx="142">
                  <c:v>3.3086000000000002</c:v>
                </c:pt>
                <c:pt idx="143">
                  <c:v>3.3319000000000001</c:v>
                </c:pt>
                <c:pt idx="144">
                  <c:v>3.3552</c:v>
                </c:pt>
                <c:pt idx="145">
                  <c:v>3.3784999999999998</c:v>
                </c:pt>
                <c:pt idx="146">
                  <c:v>3.4018000000000002</c:v>
                </c:pt>
                <c:pt idx="147">
                  <c:v>3.4251</c:v>
                </c:pt>
                <c:pt idx="148">
                  <c:v>3.4483999999999999</c:v>
                </c:pt>
                <c:pt idx="149">
                  <c:v>3.4716999999999998</c:v>
                </c:pt>
                <c:pt idx="150">
                  <c:v>3.4950000000000001</c:v>
                </c:pt>
                <c:pt idx="151">
                  <c:v>3.5183</c:v>
                </c:pt>
                <c:pt idx="152">
                  <c:v>3.5415999999999999</c:v>
                </c:pt>
                <c:pt idx="153">
                  <c:v>3.5649000000000002</c:v>
                </c:pt>
                <c:pt idx="154">
                  <c:v>3.5882000000000001</c:v>
                </c:pt>
                <c:pt idx="155">
                  <c:v>3.6114999999999999</c:v>
                </c:pt>
                <c:pt idx="156">
                  <c:v>3.6347999999999998</c:v>
                </c:pt>
                <c:pt idx="157">
                  <c:v>3.6581000000000001</c:v>
                </c:pt>
                <c:pt idx="158">
                  <c:v>3.6814</c:v>
                </c:pt>
                <c:pt idx="159">
                  <c:v>3.7046999999999999</c:v>
                </c:pt>
                <c:pt idx="160">
                  <c:v>3.7280000000000002</c:v>
                </c:pt>
                <c:pt idx="161">
                  <c:v>3.7513000000000001</c:v>
                </c:pt>
                <c:pt idx="162">
                  <c:v>3.7746</c:v>
                </c:pt>
                <c:pt idx="163">
                  <c:v>3.7978999999999998</c:v>
                </c:pt>
                <c:pt idx="164">
                  <c:v>3.8212000000000002</c:v>
                </c:pt>
                <c:pt idx="165">
                  <c:v>3.8445</c:v>
                </c:pt>
                <c:pt idx="166">
                  <c:v>3.8677999999999999</c:v>
                </c:pt>
                <c:pt idx="167">
                  <c:v>3.8910999999999998</c:v>
                </c:pt>
                <c:pt idx="168">
                  <c:v>3.9144000000000001</c:v>
                </c:pt>
                <c:pt idx="169">
                  <c:v>3.9377</c:v>
                </c:pt>
                <c:pt idx="170">
                  <c:v>3.9609999999999999</c:v>
                </c:pt>
                <c:pt idx="171">
                  <c:v>3.9843000000000002</c:v>
                </c:pt>
                <c:pt idx="172">
                  <c:v>4.0076000000000001</c:v>
                </c:pt>
                <c:pt idx="173">
                  <c:v>4.0308999999999999</c:v>
                </c:pt>
                <c:pt idx="174">
                  <c:v>4.0541999999999998</c:v>
                </c:pt>
                <c:pt idx="175">
                  <c:v>4.0774999999999997</c:v>
                </c:pt>
                <c:pt idx="176">
                  <c:v>4.1007999999999996</c:v>
                </c:pt>
                <c:pt idx="177">
                  <c:v>4.1241000000000003</c:v>
                </c:pt>
                <c:pt idx="178">
                  <c:v>4.1474000000000002</c:v>
                </c:pt>
                <c:pt idx="179">
                  <c:v>4.1707000000000001</c:v>
                </c:pt>
                <c:pt idx="180">
                  <c:v>4.194</c:v>
                </c:pt>
                <c:pt idx="181">
                  <c:v>4.2172999999999998</c:v>
                </c:pt>
                <c:pt idx="182">
                  <c:v>4.2405999999999997</c:v>
                </c:pt>
                <c:pt idx="183">
                  <c:v>4.2638999999999996</c:v>
                </c:pt>
                <c:pt idx="184">
                  <c:v>4.2872000000000003</c:v>
                </c:pt>
                <c:pt idx="185">
                  <c:v>4.3105000000000002</c:v>
                </c:pt>
                <c:pt idx="186">
                  <c:v>4.3338000000000001</c:v>
                </c:pt>
                <c:pt idx="187">
                  <c:v>4.3571</c:v>
                </c:pt>
                <c:pt idx="188">
                  <c:v>4.3803999999999998</c:v>
                </c:pt>
                <c:pt idx="189">
                  <c:v>4.4036999999999997</c:v>
                </c:pt>
                <c:pt idx="190">
                  <c:v>4.4269999999999996</c:v>
                </c:pt>
                <c:pt idx="191">
                  <c:v>4.4503000000000004</c:v>
                </c:pt>
                <c:pt idx="192">
                  <c:v>4.4736000000000002</c:v>
                </c:pt>
                <c:pt idx="193">
                  <c:v>4.4969000000000001</c:v>
                </c:pt>
                <c:pt idx="194">
                  <c:v>4.5202</c:v>
                </c:pt>
                <c:pt idx="195">
                  <c:v>4.5434999999999999</c:v>
                </c:pt>
                <c:pt idx="196">
                  <c:v>4.5667999999999997</c:v>
                </c:pt>
                <c:pt idx="197">
                  <c:v>4.5900999999999996</c:v>
                </c:pt>
                <c:pt idx="198">
                  <c:v>4.6134000000000004</c:v>
                </c:pt>
                <c:pt idx="199">
                  <c:v>4.6367000000000003</c:v>
                </c:pt>
                <c:pt idx="200">
                  <c:v>4.66</c:v>
                </c:pt>
                <c:pt idx="201">
                  <c:v>4.6833</c:v>
                </c:pt>
                <c:pt idx="202">
                  <c:v>4.7065999999999999</c:v>
                </c:pt>
                <c:pt idx="203">
                  <c:v>4.7298999999999998</c:v>
                </c:pt>
                <c:pt idx="204">
                  <c:v>4.7531999999999996</c:v>
                </c:pt>
                <c:pt idx="205">
                  <c:v>4.7765000000000004</c:v>
                </c:pt>
                <c:pt idx="206">
                  <c:v>4.7998000000000003</c:v>
                </c:pt>
                <c:pt idx="207">
                  <c:v>4.8231000000000002</c:v>
                </c:pt>
                <c:pt idx="208">
                  <c:v>4.8464</c:v>
                </c:pt>
                <c:pt idx="209">
                  <c:v>4.8696999999999999</c:v>
                </c:pt>
                <c:pt idx="210">
                  <c:v>4.8929999999999998</c:v>
                </c:pt>
                <c:pt idx="211">
                  <c:v>4.9162999999999997</c:v>
                </c:pt>
                <c:pt idx="212">
                  <c:v>4.9396000000000004</c:v>
                </c:pt>
                <c:pt idx="213">
                  <c:v>4.9629000000000003</c:v>
                </c:pt>
                <c:pt idx="214">
                  <c:v>4.9862000000000002</c:v>
                </c:pt>
                <c:pt idx="215">
                  <c:v>5.0095000000000001</c:v>
                </c:pt>
                <c:pt idx="216">
                  <c:v>5.0327999999999999</c:v>
                </c:pt>
                <c:pt idx="217">
                  <c:v>5.0560999999999998</c:v>
                </c:pt>
                <c:pt idx="218">
                  <c:v>5.0793999999999997</c:v>
                </c:pt>
                <c:pt idx="219">
                  <c:v>5.1026999999999996</c:v>
                </c:pt>
                <c:pt idx="220">
                  <c:v>5.1260000000000003</c:v>
                </c:pt>
              </c:numCache>
            </c:numRef>
          </c:xVal>
          <c:yVal>
            <c:numRef>
              <c:f>'15mm'!$M$2:$M$222</c:f>
              <c:numCache>
                <c:formatCode>General</c:formatCode>
                <c:ptCount val="221"/>
                <c:pt idx="0">
                  <c:v>2.2120358770243733E-2</c:v>
                </c:pt>
                <c:pt idx="1">
                  <c:v>3.9238223672333525E-2</c:v>
                </c:pt>
                <c:pt idx="2">
                  <c:v>4.4465619380175708E-2</c:v>
                </c:pt>
                <c:pt idx="3">
                  <c:v>3.2775983623626825E-2</c:v>
                </c:pt>
                <c:pt idx="4">
                  <c:v>5.3396873437165378E-2</c:v>
                </c:pt>
                <c:pt idx="5">
                  <c:v>6.2529761273974374E-2</c:v>
                </c:pt>
                <c:pt idx="6">
                  <c:v>5.0979015619261193E-2</c:v>
                </c:pt>
                <c:pt idx="7">
                  <c:v>3.8908939894367021E-2</c:v>
                </c:pt>
                <c:pt idx="8">
                  <c:v>2.1168274911532416E-2</c:v>
                </c:pt>
                <c:pt idx="9">
                  <c:v>1.35972735190067E-2</c:v>
                </c:pt>
                <c:pt idx="10">
                  <c:v>1.3252671605584094E-2</c:v>
                </c:pt>
                <c:pt idx="11">
                  <c:v>8.7726091298896032E-3</c:v>
                </c:pt>
                <c:pt idx="12">
                  <c:v>1.2359287857632724E-2</c:v>
                </c:pt>
                <c:pt idx="13">
                  <c:v>1.6097840823736508E-2</c:v>
                </c:pt>
                <c:pt idx="14">
                  <c:v>2.0614875305466705E-2</c:v>
                </c:pt>
                <c:pt idx="15">
                  <c:v>3.4442688119021972E-2</c:v>
                </c:pt>
                <c:pt idx="16">
                  <c:v>3.5116220339760633E-2</c:v>
                </c:pt>
                <c:pt idx="17">
                  <c:v>3.6364649151057311E-2</c:v>
                </c:pt>
                <c:pt idx="18">
                  <c:v>4.0685587410169366E-2</c:v>
                </c:pt>
                <c:pt idx="19">
                  <c:v>4.2004456034886249E-2</c:v>
                </c:pt>
                <c:pt idx="20">
                  <c:v>4.373694372833032E-2</c:v>
                </c:pt>
                <c:pt idx="21">
                  <c:v>4.3906072093337287E-2</c:v>
                </c:pt>
                <c:pt idx="22">
                  <c:v>4.0916527831748449E-2</c:v>
                </c:pt>
                <c:pt idx="23">
                  <c:v>3.6357253458978341E-2</c:v>
                </c:pt>
                <c:pt idx="24">
                  <c:v>3.2017105645699914E-2</c:v>
                </c:pt>
                <c:pt idx="25">
                  <c:v>2.6243329868388732E-2</c:v>
                </c:pt>
                <c:pt idx="26">
                  <c:v>2.2063158839661284E-2</c:v>
                </c:pt>
                <c:pt idx="27">
                  <c:v>1.4689924593253039E-2</c:v>
                </c:pt>
                <c:pt idx="28">
                  <c:v>1.2010368142473903E-2</c:v>
                </c:pt>
                <c:pt idx="29">
                  <c:v>6.9651141900776096E-3</c:v>
                </c:pt>
                <c:pt idx="30">
                  <c:v>5.635282800049623E-3</c:v>
                </c:pt>
                <c:pt idx="31">
                  <c:v>6.1706782910053879E-3</c:v>
                </c:pt>
                <c:pt idx="32">
                  <c:v>7.0752075631534579E-3</c:v>
                </c:pt>
                <c:pt idx="33">
                  <c:v>6.6076885894185249E-3</c:v>
                </c:pt>
                <c:pt idx="34">
                  <c:v>8.1218052458259526E-3</c:v>
                </c:pt>
                <c:pt idx="35">
                  <c:v>1.1650804889297157E-2</c:v>
                </c:pt>
                <c:pt idx="36">
                  <c:v>1.6531809132773318E-2</c:v>
                </c:pt>
                <c:pt idx="37">
                  <c:v>2.3979746724696344E-2</c:v>
                </c:pt>
                <c:pt idx="38">
                  <c:v>2.7288423288834001E-2</c:v>
                </c:pt>
                <c:pt idx="39">
                  <c:v>2.8749480385465029E-2</c:v>
                </c:pt>
                <c:pt idx="40">
                  <c:v>3.2429687280621795E-2</c:v>
                </c:pt>
                <c:pt idx="41">
                  <c:v>3.6406029013051636E-2</c:v>
                </c:pt>
                <c:pt idx="42">
                  <c:v>3.9783338160633362E-2</c:v>
                </c:pt>
                <c:pt idx="43">
                  <c:v>3.7644181720764953E-2</c:v>
                </c:pt>
                <c:pt idx="44">
                  <c:v>4.0004316052865495E-2</c:v>
                </c:pt>
                <c:pt idx="45">
                  <c:v>4.1888167857783362E-2</c:v>
                </c:pt>
                <c:pt idx="46">
                  <c:v>4.2515576573929348E-2</c:v>
                </c:pt>
                <c:pt idx="47">
                  <c:v>4.3679763359735085E-2</c:v>
                </c:pt>
                <c:pt idx="48">
                  <c:v>4.1208144732697655E-2</c:v>
                </c:pt>
                <c:pt idx="49">
                  <c:v>3.8713569752097367E-2</c:v>
                </c:pt>
                <c:pt idx="50">
                  <c:v>3.5476053155641542E-2</c:v>
                </c:pt>
                <c:pt idx="51">
                  <c:v>3.1942267856600447E-2</c:v>
                </c:pt>
                <c:pt idx="52">
                  <c:v>3.1073818672695604E-2</c:v>
                </c:pt>
                <c:pt idx="53">
                  <c:v>2.7248810919914421E-2</c:v>
                </c:pt>
                <c:pt idx="54">
                  <c:v>2.7437137499595705E-2</c:v>
                </c:pt>
                <c:pt idx="55">
                  <c:v>2.9051193950391994E-2</c:v>
                </c:pt>
                <c:pt idx="56">
                  <c:v>3.2960306948426728E-2</c:v>
                </c:pt>
                <c:pt idx="57">
                  <c:v>3.7938934881007226E-2</c:v>
                </c:pt>
                <c:pt idx="58">
                  <c:v>4.1687093684719685E-2</c:v>
                </c:pt>
                <c:pt idx="59">
                  <c:v>4.4156650207209318E-2</c:v>
                </c:pt>
                <c:pt idx="60">
                  <c:v>4.3565518576857178E-2</c:v>
                </c:pt>
                <c:pt idx="61">
                  <c:v>3.8694027625561581E-2</c:v>
                </c:pt>
                <c:pt idx="62">
                  <c:v>3.7601787609406086E-2</c:v>
                </c:pt>
                <c:pt idx="63">
                  <c:v>3.6455828654705182E-2</c:v>
                </c:pt>
                <c:pt idx="64">
                  <c:v>3.5653068789729292E-2</c:v>
                </c:pt>
                <c:pt idx="65">
                  <c:v>3.8723252166038925E-2</c:v>
                </c:pt>
                <c:pt idx="66">
                  <c:v>3.6773820835216117E-2</c:v>
                </c:pt>
                <c:pt idx="67">
                  <c:v>3.621294033623236E-2</c:v>
                </c:pt>
                <c:pt idx="68">
                  <c:v>3.5758831896618465E-2</c:v>
                </c:pt>
                <c:pt idx="69">
                  <c:v>2.9334436915358281E-2</c:v>
                </c:pt>
                <c:pt idx="70">
                  <c:v>2.420048665030558E-2</c:v>
                </c:pt>
                <c:pt idx="71">
                  <c:v>1.7905160425129105E-2</c:v>
                </c:pt>
                <c:pt idx="72">
                  <c:v>1.5304483371566337E-2</c:v>
                </c:pt>
                <c:pt idx="73">
                  <c:v>1.4068130643737192E-2</c:v>
                </c:pt>
                <c:pt idx="74">
                  <c:v>1.6539677673309189E-2</c:v>
                </c:pt>
                <c:pt idx="75">
                  <c:v>1.7938307208125073E-2</c:v>
                </c:pt>
                <c:pt idx="76">
                  <c:v>1.9548453117217406E-2</c:v>
                </c:pt>
                <c:pt idx="77">
                  <c:v>1.7763892685893005E-2</c:v>
                </c:pt>
                <c:pt idx="78">
                  <c:v>1.8569153657050388E-2</c:v>
                </c:pt>
                <c:pt idx="79">
                  <c:v>2.0085594423705187E-2</c:v>
                </c:pt>
                <c:pt idx="80">
                  <c:v>2.2388751033917308E-2</c:v>
                </c:pt>
                <c:pt idx="81">
                  <c:v>2.9723684545992064E-2</c:v>
                </c:pt>
                <c:pt idx="82">
                  <c:v>3.3592349040453155E-2</c:v>
                </c:pt>
                <c:pt idx="83">
                  <c:v>3.628942364083055E-2</c:v>
                </c:pt>
                <c:pt idx="84">
                  <c:v>4.0532069008690337E-2</c:v>
                </c:pt>
                <c:pt idx="85">
                  <c:v>3.9589882532357179E-2</c:v>
                </c:pt>
                <c:pt idx="86">
                  <c:v>4.11940469673336E-2</c:v>
                </c:pt>
                <c:pt idx="87">
                  <c:v>4.0796063139107858E-2</c:v>
                </c:pt>
                <c:pt idx="88">
                  <c:v>4.1497790674442273E-2</c:v>
                </c:pt>
                <c:pt idx="89">
                  <c:v>4.6586760506406054E-2</c:v>
                </c:pt>
                <c:pt idx="90">
                  <c:v>4.688833095535884E-2</c:v>
                </c:pt>
                <c:pt idx="91">
                  <c:v>4.7601850045440194E-2</c:v>
                </c:pt>
                <c:pt idx="92">
                  <c:v>4.4099108786067369E-2</c:v>
                </c:pt>
                <c:pt idx="93">
                  <c:v>3.9256460048550428E-2</c:v>
                </c:pt>
                <c:pt idx="94">
                  <c:v>3.6410194883236269E-2</c:v>
                </c:pt>
                <c:pt idx="95">
                  <c:v>3.2866090789061359E-2</c:v>
                </c:pt>
                <c:pt idx="96">
                  <c:v>3.2481429270533609E-2</c:v>
                </c:pt>
                <c:pt idx="97">
                  <c:v>3.324689951848786E-2</c:v>
                </c:pt>
                <c:pt idx="98">
                  <c:v>3.2460235274568705E-2</c:v>
                </c:pt>
                <c:pt idx="99">
                  <c:v>3.2042805719890467E-2</c:v>
                </c:pt>
                <c:pt idx="100">
                  <c:v>3.3754605148157833E-2</c:v>
                </c:pt>
                <c:pt idx="101">
                  <c:v>3.3783933966190352E-2</c:v>
                </c:pt>
                <c:pt idx="102">
                  <c:v>3.4568487079835855E-2</c:v>
                </c:pt>
                <c:pt idx="103">
                  <c:v>3.2626217602956503E-2</c:v>
                </c:pt>
                <c:pt idx="104">
                  <c:v>3.306278145144842E-2</c:v>
                </c:pt>
                <c:pt idx="105">
                  <c:v>3.3207166007025828E-2</c:v>
                </c:pt>
                <c:pt idx="106">
                  <c:v>3.5840159074839013E-2</c:v>
                </c:pt>
                <c:pt idx="107">
                  <c:v>3.7862156829660119E-2</c:v>
                </c:pt>
                <c:pt idx="108">
                  <c:v>3.7859210176662494E-2</c:v>
                </c:pt>
                <c:pt idx="109">
                  <c:v>3.8506174812995987E-2</c:v>
                </c:pt>
                <c:pt idx="110">
                  <c:v>4.1174727540757669E-2</c:v>
                </c:pt>
                <c:pt idx="111">
                  <c:v>4.5413062409304983E-2</c:v>
                </c:pt>
                <c:pt idx="112">
                  <c:v>4.9796617704309612E-2</c:v>
                </c:pt>
                <c:pt idx="113">
                  <c:v>4.6000699086416671E-2</c:v>
                </c:pt>
                <c:pt idx="114">
                  <c:v>4.9568958432584138E-2</c:v>
                </c:pt>
                <c:pt idx="115">
                  <c:v>4.6645912022855222E-2</c:v>
                </c:pt>
                <c:pt idx="116">
                  <c:v>5.163874725552748E-2</c:v>
                </c:pt>
                <c:pt idx="117">
                  <c:v>5.7826146844729961E-2</c:v>
                </c:pt>
                <c:pt idx="118">
                  <c:v>6.4640030836535731E-2</c:v>
                </c:pt>
                <c:pt idx="119">
                  <c:v>7.0200578429747293E-2</c:v>
                </c:pt>
                <c:pt idx="120">
                  <c:v>7.6628256495806651E-2</c:v>
                </c:pt>
                <c:pt idx="121">
                  <c:v>7.5169319564297885E-2</c:v>
                </c:pt>
                <c:pt idx="122">
                  <c:v>7.6941874589484496E-2</c:v>
                </c:pt>
                <c:pt idx="123">
                  <c:v>7.45992674245822E-2</c:v>
                </c:pt>
                <c:pt idx="124">
                  <c:v>7.7860062644778738E-2</c:v>
                </c:pt>
                <c:pt idx="125">
                  <c:v>8.1712199642800604E-2</c:v>
                </c:pt>
                <c:pt idx="126">
                  <c:v>9.1856221709895408E-2</c:v>
                </c:pt>
                <c:pt idx="127">
                  <c:v>9.8961556881052973E-2</c:v>
                </c:pt>
                <c:pt idx="128">
                  <c:v>0.10900585629621426</c:v>
                </c:pt>
                <c:pt idx="129">
                  <c:v>0.11142817570594071</c:v>
                </c:pt>
                <c:pt idx="130">
                  <c:v>0.12291852115740436</c:v>
                </c:pt>
                <c:pt idx="131">
                  <c:v>0.13093600278386053</c:v>
                </c:pt>
                <c:pt idx="132">
                  <c:v>0.15618636405981773</c:v>
                </c:pt>
                <c:pt idx="133">
                  <c:v>0.18042855149051276</c:v>
                </c:pt>
                <c:pt idx="134">
                  <c:v>0.2135007438672247</c:v>
                </c:pt>
                <c:pt idx="135">
                  <c:v>0.23572597850153898</c:v>
                </c:pt>
                <c:pt idx="136">
                  <c:v>0.26318336419880423</c:v>
                </c:pt>
                <c:pt idx="137">
                  <c:v>0.28529879293805738</c:v>
                </c:pt>
                <c:pt idx="138">
                  <c:v>0.31785876054318168</c:v>
                </c:pt>
                <c:pt idx="139">
                  <c:v>0.35990894717730187</c:v>
                </c:pt>
                <c:pt idx="140">
                  <c:v>0.39936208372491377</c:v>
                </c:pt>
                <c:pt idx="141">
                  <c:v>0.44252396295194485</c:v>
                </c:pt>
                <c:pt idx="142">
                  <c:v>0.48114552013604739</c:v>
                </c:pt>
                <c:pt idx="143">
                  <c:v>0.52092046142336879</c:v>
                </c:pt>
                <c:pt idx="144">
                  <c:v>0.56484976827102273</c:v>
                </c:pt>
                <c:pt idx="145">
                  <c:v>0.61329443178964516</c:v>
                </c:pt>
                <c:pt idx="146">
                  <c:v>0.66887553885086892</c:v>
                </c:pt>
                <c:pt idx="147">
                  <c:v>0.73271682447919195</c:v>
                </c:pt>
                <c:pt idx="148">
                  <c:v>0.79965655777209799</c:v>
                </c:pt>
                <c:pt idx="149">
                  <c:v>0.8831408544576389</c:v>
                </c:pt>
                <c:pt idx="150">
                  <c:v>0.95557362540065249</c:v>
                </c:pt>
                <c:pt idx="151">
                  <c:v>1.0341167340876845</c:v>
                </c:pt>
                <c:pt idx="152">
                  <c:v>1.1116697647549989</c:v>
                </c:pt>
                <c:pt idx="153">
                  <c:v>1.1978240014613122</c:v>
                </c:pt>
                <c:pt idx="154">
                  <c:v>1.2772684934450818</c:v>
                </c:pt>
                <c:pt idx="155">
                  <c:v>1.3784420187298785</c:v>
                </c:pt>
                <c:pt idx="156">
                  <c:v>1.4601963367812958</c:v>
                </c:pt>
                <c:pt idx="157">
                  <c:v>1.563907207920644</c:v>
                </c:pt>
                <c:pt idx="158">
                  <c:v>1.6285827328737625</c:v>
                </c:pt>
                <c:pt idx="159">
                  <c:v>1.7170572560641495</c:v>
                </c:pt>
                <c:pt idx="160">
                  <c:v>1.7751539434030248</c:v>
                </c:pt>
                <c:pt idx="161">
                  <c:v>1.8539312091860292</c:v>
                </c:pt>
                <c:pt idx="162">
                  <c:v>1.9085157249510574</c:v>
                </c:pt>
                <c:pt idx="163">
                  <c:v>1.9808553381542735</c:v>
                </c:pt>
                <c:pt idx="164">
                  <c:v>2.0257922949533498</c:v>
                </c:pt>
                <c:pt idx="165">
                  <c:v>2.0941449077729364</c:v>
                </c:pt>
                <c:pt idx="166">
                  <c:v>2.1257241097562205</c:v>
                </c:pt>
                <c:pt idx="167">
                  <c:v>2.1773070568630994</c:v>
                </c:pt>
                <c:pt idx="168">
                  <c:v>2.1926964635238364</c:v>
                </c:pt>
                <c:pt idx="169">
                  <c:v>2.2229616578650715</c:v>
                </c:pt>
                <c:pt idx="170">
                  <c:v>2.2278850824631364</c:v>
                </c:pt>
                <c:pt idx="171">
                  <c:v>2.2436414761632295</c:v>
                </c:pt>
                <c:pt idx="172">
                  <c:v>2.2390658852872636</c:v>
                </c:pt>
                <c:pt idx="173">
                  <c:v>2.2406799007274762</c:v>
                </c:pt>
                <c:pt idx="174">
                  <c:v>2.2139283267113243</c:v>
                </c:pt>
                <c:pt idx="175">
                  <c:v>2.1962342361327511</c:v>
                </c:pt>
                <c:pt idx="176">
                  <c:v>2.1583738649198287</c:v>
                </c:pt>
                <c:pt idx="177">
                  <c:v>2.120509314513674</c:v>
                </c:pt>
                <c:pt idx="178">
                  <c:v>2.0682783686739667</c:v>
                </c:pt>
                <c:pt idx="179">
                  <c:v>2.0164453103957896</c:v>
                </c:pt>
                <c:pt idx="180">
                  <c:v>1.957934041589706</c:v>
                </c:pt>
                <c:pt idx="181">
                  <c:v>1.8972826801983382</c:v>
                </c:pt>
                <c:pt idx="182">
                  <c:v>1.827467652593473</c:v>
                </c:pt>
                <c:pt idx="183">
                  <c:v>1.7576083940759815</c:v>
                </c:pt>
                <c:pt idx="184">
                  <c:v>1.6778174781431552</c:v>
                </c:pt>
                <c:pt idx="185">
                  <c:v>1.5940947758356541</c:v>
                </c:pt>
                <c:pt idx="186">
                  <c:v>1.5102757538569838</c:v>
                </c:pt>
                <c:pt idx="187">
                  <c:v>1.4165176208471371</c:v>
                </c:pt>
                <c:pt idx="188">
                  <c:v>1.3301237243984183</c:v>
                </c:pt>
                <c:pt idx="189">
                  <c:v>1.2326975990614717</c:v>
                </c:pt>
                <c:pt idx="190">
                  <c:v>1.145884975426841</c:v>
                </c:pt>
                <c:pt idx="191">
                  <c:v>1.0481492263591765</c:v>
                </c:pt>
                <c:pt idx="192">
                  <c:v>0.96153505106457771</c:v>
                </c:pt>
                <c:pt idx="193">
                  <c:v>0.8607709806300694</c:v>
                </c:pt>
                <c:pt idx="194">
                  <c:v>0.78005862558661854</c:v>
                </c:pt>
                <c:pt idx="195">
                  <c:v>0.68467574536092546</c:v>
                </c:pt>
                <c:pt idx="196">
                  <c:v>0.61324287374890374</c:v>
                </c:pt>
                <c:pt idx="197">
                  <c:v>0.53174086246635144</c:v>
                </c:pt>
                <c:pt idx="198">
                  <c:v>0.47019527682335893</c:v>
                </c:pt>
                <c:pt idx="199">
                  <c:v>0.40091134890148156</c:v>
                </c:pt>
                <c:pt idx="200">
                  <c:v>0.35006233573280277</c:v>
                </c:pt>
                <c:pt idx="201">
                  <c:v>0.29078450930233407</c:v>
                </c:pt>
                <c:pt idx="202">
                  <c:v>0.25086661673618044</c:v>
                </c:pt>
                <c:pt idx="203">
                  <c:v>0.20515286178901859</c:v>
                </c:pt>
                <c:pt idx="204">
                  <c:v>0.17614864029477845</c:v>
                </c:pt>
                <c:pt idx="205">
                  <c:v>0.14376187477048841</c:v>
                </c:pt>
                <c:pt idx="206">
                  <c:v>0.12412984331501879</c:v>
                </c:pt>
                <c:pt idx="207">
                  <c:v>0.10166523549353208</c:v>
                </c:pt>
                <c:pt idx="208">
                  <c:v>8.7296634186233915E-2</c:v>
                </c:pt>
                <c:pt idx="209">
                  <c:v>7.0428245561346359E-2</c:v>
                </c:pt>
                <c:pt idx="210">
                  <c:v>6.1615463040862871E-2</c:v>
                </c:pt>
                <c:pt idx="211">
                  <c:v>5.0329761313526088E-2</c:v>
                </c:pt>
                <c:pt idx="212">
                  <c:v>4.5958858723250749E-2</c:v>
                </c:pt>
                <c:pt idx="213">
                  <c:v>4.010655356182579E-2</c:v>
                </c:pt>
                <c:pt idx="214">
                  <c:v>3.7563408186592484E-2</c:v>
                </c:pt>
                <c:pt idx="215">
                  <c:v>3.5612997553652145E-2</c:v>
                </c:pt>
                <c:pt idx="216">
                  <c:v>3.4729546361665579E-2</c:v>
                </c:pt>
                <c:pt idx="217">
                  <c:v>3.5337396352986473E-2</c:v>
                </c:pt>
                <c:pt idx="218">
                  <c:v>3.4984422840290491E-2</c:v>
                </c:pt>
                <c:pt idx="219">
                  <c:v>4.65213272921094E-2</c:v>
                </c:pt>
                <c:pt idx="220">
                  <c:v>3.0536650603947082E-2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'15mm'!$N$1</c:f>
              <c:strCache>
                <c:ptCount val="1"/>
                <c:pt idx="0">
                  <c:v>fs650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'15mm'!$B$2:$B$222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  <c:pt idx="129">
                  <c:v>3.0057</c:v>
                </c:pt>
                <c:pt idx="130">
                  <c:v>3.0289999999999999</c:v>
                </c:pt>
                <c:pt idx="131">
                  <c:v>3.0522999999999998</c:v>
                </c:pt>
                <c:pt idx="132">
                  <c:v>3.0756000000000001</c:v>
                </c:pt>
                <c:pt idx="133">
                  <c:v>3.0989</c:v>
                </c:pt>
                <c:pt idx="134">
                  <c:v>3.1221999999999999</c:v>
                </c:pt>
                <c:pt idx="135">
                  <c:v>3.1455000000000002</c:v>
                </c:pt>
                <c:pt idx="136">
                  <c:v>3.1688000000000001</c:v>
                </c:pt>
                <c:pt idx="137">
                  <c:v>3.1920999999999999</c:v>
                </c:pt>
                <c:pt idx="138">
                  <c:v>3.2153999999999998</c:v>
                </c:pt>
                <c:pt idx="139">
                  <c:v>3.2387000000000001</c:v>
                </c:pt>
                <c:pt idx="140">
                  <c:v>3.262</c:v>
                </c:pt>
                <c:pt idx="141">
                  <c:v>3.2852999999999999</c:v>
                </c:pt>
                <c:pt idx="142">
                  <c:v>3.3086000000000002</c:v>
                </c:pt>
                <c:pt idx="143">
                  <c:v>3.3319000000000001</c:v>
                </c:pt>
                <c:pt idx="144">
                  <c:v>3.3552</c:v>
                </c:pt>
                <c:pt idx="145">
                  <c:v>3.3784999999999998</c:v>
                </c:pt>
                <c:pt idx="146">
                  <c:v>3.4018000000000002</c:v>
                </c:pt>
                <c:pt idx="147">
                  <c:v>3.4251</c:v>
                </c:pt>
                <c:pt idx="148">
                  <c:v>3.4483999999999999</c:v>
                </c:pt>
                <c:pt idx="149">
                  <c:v>3.4716999999999998</c:v>
                </c:pt>
                <c:pt idx="150">
                  <c:v>3.4950000000000001</c:v>
                </c:pt>
                <c:pt idx="151">
                  <c:v>3.5183</c:v>
                </c:pt>
                <c:pt idx="152">
                  <c:v>3.5415999999999999</c:v>
                </c:pt>
                <c:pt idx="153">
                  <c:v>3.5649000000000002</c:v>
                </c:pt>
                <c:pt idx="154">
                  <c:v>3.5882000000000001</c:v>
                </c:pt>
                <c:pt idx="155">
                  <c:v>3.6114999999999999</c:v>
                </c:pt>
                <c:pt idx="156">
                  <c:v>3.6347999999999998</c:v>
                </c:pt>
                <c:pt idx="157">
                  <c:v>3.6581000000000001</c:v>
                </c:pt>
                <c:pt idx="158">
                  <c:v>3.6814</c:v>
                </c:pt>
                <c:pt idx="159">
                  <c:v>3.7046999999999999</c:v>
                </c:pt>
                <c:pt idx="160">
                  <c:v>3.7280000000000002</c:v>
                </c:pt>
                <c:pt idx="161">
                  <c:v>3.7513000000000001</c:v>
                </c:pt>
                <c:pt idx="162">
                  <c:v>3.7746</c:v>
                </c:pt>
                <c:pt idx="163">
                  <c:v>3.7978999999999998</c:v>
                </c:pt>
                <c:pt idx="164">
                  <c:v>3.8212000000000002</c:v>
                </c:pt>
                <c:pt idx="165">
                  <c:v>3.8445</c:v>
                </c:pt>
                <c:pt idx="166">
                  <c:v>3.8677999999999999</c:v>
                </c:pt>
                <c:pt idx="167">
                  <c:v>3.8910999999999998</c:v>
                </c:pt>
                <c:pt idx="168">
                  <c:v>3.9144000000000001</c:v>
                </c:pt>
                <c:pt idx="169">
                  <c:v>3.9377</c:v>
                </c:pt>
                <c:pt idx="170">
                  <c:v>3.9609999999999999</c:v>
                </c:pt>
                <c:pt idx="171">
                  <c:v>3.9843000000000002</c:v>
                </c:pt>
                <c:pt idx="172">
                  <c:v>4.0076000000000001</c:v>
                </c:pt>
                <c:pt idx="173">
                  <c:v>4.0308999999999999</c:v>
                </c:pt>
                <c:pt idx="174">
                  <c:v>4.0541999999999998</c:v>
                </c:pt>
                <c:pt idx="175">
                  <c:v>4.0774999999999997</c:v>
                </c:pt>
                <c:pt idx="176">
                  <c:v>4.1007999999999996</c:v>
                </c:pt>
                <c:pt idx="177">
                  <c:v>4.1241000000000003</c:v>
                </c:pt>
                <c:pt idx="178">
                  <c:v>4.1474000000000002</c:v>
                </c:pt>
                <c:pt idx="179">
                  <c:v>4.1707000000000001</c:v>
                </c:pt>
                <c:pt idx="180">
                  <c:v>4.194</c:v>
                </c:pt>
                <c:pt idx="181">
                  <c:v>4.2172999999999998</c:v>
                </c:pt>
                <c:pt idx="182">
                  <c:v>4.2405999999999997</c:v>
                </c:pt>
                <c:pt idx="183">
                  <c:v>4.2638999999999996</c:v>
                </c:pt>
                <c:pt idx="184">
                  <c:v>4.2872000000000003</c:v>
                </c:pt>
                <c:pt idx="185">
                  <c:v>4.3105000000000002</c:v>
                </c:pt>
                <c:pt idx="186">
                  <c:v>4.3338000000000001</c:v>
                </c:pt>
                <c:pt idx="187">
                  <c:v>4.3571</c:v>
                </c:pt>
                <c:pt idx="188">
                  <c:v>4.3803999999999998</c:v>
                </c:pt>
                <c:pt idx="189">
                  <c:v>4.4036999999999997</c:v>
                </c:pt>
                <c:pt idx="190">
                  <c:v>4.4269999999999996</c:v>
                </c:pt>
                <c:pt idx="191">
                  <c:v>4.4503000000000004</c:v>
                </c:pt>
                <c:pt idx="192">
                  <c:v>4.4736000000000002</c:v>
                </c:pt>
                <c:pt idx="193">
                  <c:v>4.4969000000000001</c:v>
                </c:pt>
                <c:pt idx="194">
                  <c:v>4.5202</c:v>
                </c:pt>
                <c:pt idx="195">
                  <c:v>4.5434999999999999</c:v>
                </c:pt>
                <c:pt idx="196">
                  <c:v>4.5667999999999997</c:v>
                </c:pt>
                <c:pt idx="197">
                  <c:v>4.5900999999999996</c:v>
                </c:pt>
                <c:pt idx="198">
                  <c:v>4.6134000000000004</c:v>
                </c:pt>
                <c:pt idx="199">
                  <c:v>4.6367000000000003</c:v>
                </c:pt>
                <c:pt idx="200">
                  <c:v>4.66</c:v>
                </c:pt>
                <c:pt idx="201">
                  <c:v>4.6833</c:v>
                </c:pt>
                <c:pt idx="202">
                  <c:v>4.7065999999999999</c:v>
                </c:pt>
                <c:pt idx="203">
                  <c:v>4.7298999999999998</c:v>
                </c:pt>
                <c:pt idx="204">
                  <c:v>4.7531999999999996</c:v>
                </c:pt>
                <c:pt idx="205">
                  <c:v>4.7765000000000004</c:v>
                </c:pt>
                <c:pt idx="206">
                  <c:v>4.7998000000000003</c:v>
                </c:pt>
                <c:pt idx="207">
                  <c:v>4.8231000000000002</c:v>
                </c:pt>
                <c:pt idx="208">
                  <c:v>4.8464</c:v>
                </c:pt>
                <c:pt idx="209">
                  <c:v>4.8696999999999999</c:v>
                </c:pt>
                <c:pt idx="210">
                  <c:v>4.8929999999999998</c:v>
                </c:pt>
                <c:pt idx="211">
                  <c:v>4.9162999999999997</c:v>
                </c:pt>
                <c:pt idx="212">
                  <c:v>4.9396000000000004</c:v>
                </c:pt>
                <c:pt idx="213">
                  <c:v>4.9629000000000003</c:v>
                </c:pt>
                <c:pt idx="214">
                  <c:v>4.9862000000000002</c:v>
                </c:pt>
                <c:pt idx="215">
                  <c:v>5.0095000000000001</c:v>
                </c:pt>
                <c:pt idx="216">
                  <c:v>5.0327999999999999</c:v>
                </c:pt>
                <c:pt idx="217">
                  <c:v>5.0560999999999998</c:v>
                </c:pt>
                <c:pt idx="218">
                  <c:v>5.0793999999999997</c:v>
                </c:pt>
                <c:pt idx="219">
                  <c:v>5.1026999999999996</c:v>
                </c:pt>
                <c:pt idx="220">
                  <c:v>5.1260000000000003</c:v>
                </c:pt>
              </c:numCache>
            </c:numRef>
          </c:xVal>
          <c:yVal>
            <c:numRef>
              <c:f>'15mm'!$N$2:$N$222</c:f>
              <c:numCache>
                <c:formatCode>General</c:formatCode>
                <c:ptCount val="221"/>
                <c:pt idx="0">
                  <c:v>7.9896648278440091E-2</c:v>
                </c:pt>
                <c:pt idx="1">
                  <c:v>0.14319918285027933</c:v>
                </c:pt>
                <c:pt idx="2">
                  <c:v>0.10264056530058926</c:v>
                </c:pt>
                <c:pt idx="3">
                  <c:v>6.51277511995281E-2</c:v>
                </c:pt>
                <c:pt idx="4">
                  <c:v>7.170147320186325E-2</c:v>
                </c:pt>
                <c:pt idx="5">
                  <c:v>7.3617697805271193E-2</c:v>
                </c:pt>
                <c:pt idx="6">
                  <c:v>6.1382064117432113E-2</c:v>
                </c:pt>
                <c:pt idx="7">
                  <c:v>4.8016318344010184E-2</c:v>
                </c:pt>
                <c:pt idx="8">
                  <c:v>3.534510127681896E-2</c:v>
                </c:pt>
                <c:pt idx="9">
                  <c:v>2.1461289384137872E-2</c:v>
                </c:pt>
                <c:pt idx="10">
                  <c:v>1.9052940364381092E-2</c:v>
                </c:pt>
                <c:pt idx="11">
                  <c:v>1.4270431516617879E-2</c:v>
                </c:pt>
                <c:pt idx="12">
                  <c:v>1.7928125677511033E-2</c:v>
                </c:pt>
                <c:pt idx="13">
                  <c:v>2.179973592266788E-2</c:v>
                </c:pt>
                <c:pt idx="14">
                  <c:v>2.4775917426566617E-2</c:v>
                </c:pt>
                <c:pt idx="15">
                  <c:v>3.138076558508137E-2</c:v>
                </c:pt>
                <c:pt idx="16">
                  <c:v>2.7415981028018847E-2</c:v>
                </c:pt>
                <c:pt idx="17">
                  <c:v>2.5783056508463249E-2</c:v>
                </c:pt>
                <c:pt idx="18">
                  <c:v>2.9374535416597816E-2</c:v>
                </c:pt>
                <c:pt idx="19">
                  <c:v>3.2717139992142048E-2</c:v>
                </c:pt>
                <c:pt idx="20">
                  <c:v>3.5888812761920498E-2</c:v>
                </c:pt>
                <c:pt idx="21">
                  <c:v>3.8707115964876672E-2</c:v>
                </c:pt>
                <c:pt idx="22">
                  <c:v>3.5230403405526939E-2</c:v>
                </c:pt>
                <c:pt idx="23">
                  <c:v>2.8248086927392065E-2</c:v>
                </c:pt>
                <c:pt idx="24">
                  <c:v>2.5033284027847179E-2</c:v>
                </c:pt>
                <c:pt idx="25">
                  <c:v>2.2093905983867086E-2</c:v>
                </c:pt>
                <c:pt idx="26">
                  <c:v>2.1646166045969771E-2</c:v>
                </c:pt>
                <c:pt idx="27">
                  <c:v>1.9601345856371209E-2</c:v>
                </c:pt>
                <c:pt idx="28">
                  <c:v>1.9173926843193301E-2</c:v>
                </c:pt>
                <c:pt idx="29">
                  <c:v>1.4110870367422619E-2</c:v>
                </c:pt>
                <c:pt idx="30">
                  <c:v>1.1276020405060138E-2</c:v>
                </c:pt>
                <c:pt idx="31">
                  <c:v>1.0526913526241506E-2</c:v>
                </c:pt>
                <c:pt idx="32">
                  <c:v>9.9249596889369775E-3</c:v>
                </c:pt>
                <c:pt idx="33">
                  <c:v>8.4518435965410151E-3</c:v>
                </c:pt>
                <c:pt idx="34">
                  <c:v>9.9439851932331819E-3</c:v>
                </c:pt>
                <c:pt idx="35">
                  <c:v>1.1784503877490013E-2</c:v>
                </c:pt>
                <c:pt idx="36">
                  <c:v>1.3861149027863231E-2</c:v>
                </c:pt>
                <c:pt idx="37">
                  <c:v>1.4549691986691343E-2</c:v>
                </c:pt>
                <c:pt idx="38">
                  <c:v>1.2729607045536582E-2</c:v>
                </c:pt>
                <c:pt idx="39">
                  <c:v>1.1548050005887378E-2</c:v>
                </c:pt>
                <c:pt idx="40">
                  <c:v>1.2763826710069833E-2</c:v>
                </c:pt>
                <c:pt idx="41">
                  <c:v>1.3534161544656443E-2</c:v>
                </c:pt>
                <c:pt idx="42">
                  <c:v>1.4659901711496979E-2</c:v>
                </c:pt>
                <c:pt idx="43">
                  <c:v>1.4109426613290319E-2</c:v>
                </c:pt>
                <c:pt idx="44">
                  <c:v>1.6980278129369818E-2</c:v>
                </c:pt>
                <c:pt idx="45">
                  <c:v>2.0651169632494713E-2</c:v>
                </c:pt>
                <c:pt idx="46">
                  <c:v>2.2769916732883078E-2</c:v>
                </c:pt>
                <c:pt idx="47">
                  <c:v>2.3620956838468307E-2</c:v>
                </c:pt>
                <c:pt idx="48">
                  <c:v>2.2282711136446406E-2</c:v>
                </c:pt>
                <c:pt idx="49">
                  <c:v>1.9920390438196905E-2</c:v>
                </c:pt>
                <c:pt idx="50">
                  <c:v>2.1344050851377739E-2</c:v>
                </c:pt>
                <c:pt idx="51">
                  <c:v>2.1146703965362272E-2</c:v>
                </c:pt>
                <c:pt idx="52">
                  <c:v>2.3236516612271562E-2</c:v>
                </c:pt>
                <c:pt idx="53">
                  <c:v>2.4247076262108071E-2</c:v>
                </c:pt>
                <c:pt idx="54">
                  <c:v>2.5885685771772984E-2</c:v>
                </c:pt>
                <c:pt idx="55">
                  <c:v>2.8609602774984685E-2</c:v>
                </c:pt>
                <c:pt idx="56">
                  <c:v>2.8546981530208428E-2</c:v>
                </c:pt>
                <c:pt idx="57">
                  <c:v>2.5567570858489319E-2</c:v>
                </c:pt>
                <c:pt idx="58">
                  <c:v>2.4951754053430766E-2</c:v>
                </c:pt>
                <c:pt idx="59">
                  <c:v>2.5265619557568408E-2</c:v>
                </c:pt>
                <c:pt idx="60">
                  <c:v>2.7789409482724205E-2</c:v>
                </c:pt>
                <c:pt idx="61">
                  <c:v>3.0407187032132726E-2</c:v>
                </c:pt>
                <c:pt idx="62">
                  <c:v>3.1450324828772087E-2</c:v>
                </c:pt>
                <c:pt idx="63">
                  <c:v>3.1991100153636216E-2</c:v>
                </c:pt>
                <c:pt idx="64">
                  <c:v>3.0415359173372344E-2</c:v>
                </c:pt>
                <c:pt idx="65">
                  <c:v>2.8755263618386959E-2</c:v>
                </c:pt>
                <c:pt idx="66">
                  <c:v>2.9385613529662548E-2</c:v>
                </c:pt>
                <c:pt idx="67">
                  <c:v>3.0641276923059596E-2</c:v>
                </c:pt>
                <c:pt idx="68">
                  <c:v>3.3931853470427847E-2</c:v>
                </c:pt>
                <c:pt idx="69">
                  <c:v>3.4962434345491296E-2</c:v>
                </c:pt>
                <c:pt idx="70">
                  <c:v>3.3138664902984713E-2</c:v>
                </c:pt>
                <c:pt idx="71">
                  <c:v>2.8889702846727008E-2</c:v>
                </c:pt>
                <c:pt idx="72">
                  <c:v>2.5914592846649417E-2</c:v>
                </c:pt>
                <c:pt idx="73">
                  <c:v>2.3926110226000715E-2</c:v>
                </c:pt>
                <c:pt idx="74">
                  <c:v>2.5600082435685081E-2</c:v>
                </c:pt>
                <c:pt idx="75">
                  <c:v>2.6784068434686979E-2</c:v>
                </c:pt>
                <c:pt idx="76">
                  <c:v>2.659047745818725E-2</c:v>
                </c:pt>
                <c:pt idx="77">
                  <c:v>2.2618550990284796E-2</c:v>
                </c:pt>
                <c:pt idx="78">
                  <c:v>2.0802228412955155E-2</c:v>
                </c:pt>
                <c:pt idx="79">
                  <c:v>1.8966018819196514E-2</c:v>
                </c:pt>
                <c:pt idx="80">
                  <c:v>1.9330811577489882E-2</c:v>
                </c:pt>
                <c:pt idx="81">
                  <c:v>2.0662559177557192E-2</c:v>
                </c:pt>
                <c:pt idx="82">
                  <c:v>2.0847785977925484E-2</c:v>
                </c:pt>
                <c:pt idx="83">
                  <c:v>1.9793737400531954E-2</c:v>
                </c:pt>
                <c:pt idx="84">
                  <c:v>2.2120174391031349E-2</c:v>
                </c:pt>
                <c:pt idx="85">
                  <c:v>2.0963084925276647E-2</c:v>
                </c:pt>
                <c:pt idx="86">
                  <c:v>2.4505175220884232E-2</c:v>
                </c:pt>
                <c:pt idx="87">
                  <c:v>2.655380506382081E-2</c:v>
                </c:pt>
                <c:pt idx="88">
                  <c:v>2.9108366029488346E-2</c:v>
                </c:pt>
                <c:pt idx="89">
                  <c:v>3.5897360843176997E-2</c:v>
                </c:pt>
                <c:pt idx="90">
                  <c:v>3.8633694061038032E-2</c:v>
                </c:pt>
                <c:pt idx="91">
                  <c:v>4.0859875257424988E-2</c:v>
                </c:pt>
                <c:pt idx="92">
                  <c:v>3.7366215208065136E-2</c:v>
                </c:pt>
                <c:pt idx="93">
                  <c:v>3.1219613922329505E-2</c:v>
                </c:pt>
                <c:pt idx="94">
                  <c:v>2.8672682178835084E-2</c:v>
                </c:pt>
                <c:pt idx="95">
                  <c:v>2.4535423378870592E-2</c:v>
                </c:pt>
                <c:pt idx="96">
                  <c:v>2.5205363278956221E-2</c:v>
                </c:pt>
                <c:pt idx="97">
                  <c:v>2.6898953641987248E-2</c:v>
                </c:pt>
                <c:pt idx="98">
                  <c:v>2.5544302536095857E-2</c:v>
                </c:pt>
                <c:pt idx="99">
                  <c:v>2.3508065053760126E-2</c:v>
                </c:pt>
                <c:pt idx="100">
                  <c:v>2.3967430624133423E-2</c:v>
                </c:pt>
                <c:pt idx="101">
                  <c:v>2.2328472827490127E-2</c:v>
                </c:pt>
                <c:pt idx="102">
                  <c:v>2.5016277225834247E-2</c:v>
                </c:pt>
                <c:pt idx="103">
                  <c:v>2.575107527503125E-2</c:v>
                </c:pt>
                <c:pt idx="104">
                  <c:v>2.9036475293014875E-2</c:v>
                </c:pt>
                <c:pt idx="105">
                  <c:v>3.1900593911659246E-2</c:v>
                </c:pt>
                <c:pt idx="106">
                  <c:v>3.5553283744131053E-2</c:v>
                </c:pt>
                <c:pt idx="107">
                  <c:v>3.9231961511251218E-2</c:v>
                </c:pt>
                <c:pt idx="108">
                  <c:v>3.9579621156266988E-2</c:v>
                </c:pt>
                <c:pt idx="109">
                  <c:v>4.3127284232577751E-2</c:v>
                </c:pt>
                <c:pt idx="110">
                  <c:v>4.7601378134974601E-2</c:v>
                </c:pt>
                <c:pt idx="111">
                  <c:v>5.2951305455622315E-2</c:v>
                </c:pt>
                <c:pt idx="112">
                  <c:v>5.6712892988356162E-2</c:v>
                </c:pt>
                <c:pt idx="113">
                  <c:v>5.4825116819167109E-2</c:v>
                </c:pt>
                <c:pt idx="114">
                  <c:v>5.7070496837068552E-2</c:v>
                </c:pt>
                <c:pt idx="115">
                  <c:v>5.4718348133148E-2</c:v>
                </c:pt>
                <c:pt idx="116">
                  <c:v>6.0163035423848932E-2</c:v>
                </c:pt>
                <c:pt idx="117">
                  <c:v>6.7383787166703193E-2</c:v>
                </c:pt>
                <c:pt idx="118">
                  <c:v>7.7175894795086075E-2</c:v>
                </c:pt>
                <c:pt idx="119">
                  <c:v>8.6092102475671367E-2</c:v>
                </c:pt>
                <c:pt idx="120">
                  <c:v>9.7678563381934924E-2</c:v>
                </c:pt>
                <c:pt idx="121">
                  <c:v>0.10097681187516064</c:v>
                </c:pt>
                <c:pt idx="122">
                  <c:v>0.10410186859855425</c:v>
                </c:pt>
                <c:pt idx="123">
                  <c:v>0.10186771561748688</c:v>
                </c:pt>
                <c:pt idx="124">
                  <c:v>0.10637386064075663</c:v>
                </c:pt>
                <c:pt idx="125">
                  <c:v>0.10858253635738017</c:v>
                </c:pt>
                <c:pt idx="126">
                  <c:v>0.11939029003759363</c:v>
                </c:pt>
                <c:pt idx="127">
                  <c:v>0.13041723193673124</c:v>
                </c:pt>
                <c:pt idx="128">
                  <c:v>0.14427932105328692</c:v>
                </c:pt>
                <c:pt idx="129">
                  <c:v>0.14962259265002079</c:v>
                </c:pt>
                <c:pt idx="130">
                  <c:v>0.16159053855379957</c:v>
                </c:pt>
                <c:pt idx="131">
                  <c:v>0.17208155364243261</c:v>
                </c:pt>
                <c:pt idx="132">
                  <c:v>0.19605474020290387</c:v>
                </c:pt>
                <c:pt idx="133">
                  <c:v>0.21101334430941607</c:v>
                </c:pt>
                <c:pt idx="134">
                  <c:v>0.24162519404758642</c:v>
                </c:pt>
                <c:pt idx="135">
                  <c:v>0.26541358688157607</c:v>
                </c:pt>
                <c:pt idx="136">
                  <c:v>0.2997118191234579</c:v>
                </c:pt>
                <c:pt idx="137">
                  <c:v>0.33434504175402985</c:v>
                </c:pt>
                <c:pt idx="138">
                  <c:v>0.37970799289455742</c:v>
                </c:pt>
                <c:pt idx="139">
                  <c:v>0.43366537306259922</c:v>
                </c:pt>
                <c:pt idx="140">
                  <c:v>0.48014771571187426</c:v>
                </c:pt>
                <c:pt idx="141">
                  <c:v>0.52992163837224326</c:v>
                </c:pt>
                <c:pt idx="142">
                  <c:v>0.57993267608946775</c:v>
                </c:pt>
                <c:pt idx="143">
                  <c:v>0.62371610581453729</c:v>
                </c:pt>
                <c:pt idx="144">
                  <c:v>0.68252323135685333</c:v>
                </c:pt>
                <c:pt idx="145">
                  <c:v>0.74819923298092161</c:v>
                </c:pt>
                <c:pt idx="146">
                  <c:v>0.81843377768868986</c:v>
                </c:pt>
                <c:pt idx="147">
                  <c:v>0.90573195029741371</c:v>
                </c:pt>
                <c:pt idx="148">
                  <c:v>0.98981719600666651</c:v>
                </c:pt>
                <c:pt idx="149">
                  <c:v>1.0929070886449057</c:v>
                </c:pt>
                <c:pt idx="150">
                  <c:v>1.1755217060705392</c:v>
                </c:pt>
                <c:pt idx="151">
                  <c:v>1.2702667251042126</c:v>
                </c:pt>
                <c:pt idx="152">
                  <c:v>1.3611492728730239</c:v>
                </c:pt>
                <c:pt idx="153">
                  <c:v>1.4662264013110953</c:v>
                </c:pt>
                <c:pt idx="154">
                  <c:v>1.5602843049286412</c:v>
                </c:pt>
                <c:pt idx="155">
                  <c:v>1.6819533656822687</c:v>
                </c:pt>
                <c:pt idx="156">
                  <c:v>1.7769751725247749</c:v>
                </c:pt>
                <c:pt idx="157">
                  <c:v>1.8966424130468973</c:v>
                </c:pt>
                <c:pt idx="158">
                  <c:v>1.9719914314253055</c:v>
                </c:pt>
                <c:pt idx="159">
                  <c:v>2.0786341957800119</c:v>
                </c:pt>
                <c:pt idx="160">
                  <c:v>2.13984225420581</c:v>
                </c:pt>
                <c:pt idx="161">
                  <c:v>2.2273312263874905</c:v>
                </c:pt>
                <c:pt idx="162">
                  <c:v>2.2850108923187857</c:v>
                </c:pt>
                <c:pt idx="163">
                  <c:v>2.3640582359138396</c:v>
                </c:pt>
                <c:pt idx="164">
                  <c:v>2.411346004760667</c:v>
                </c:pt>
                <c:pt idx="165">
                  <c:v>2.4845939609182484</c:v>
                </c:pt>
                <c:pt idx="166">
                  <c:v>2.5092083896918127</c:v>
                </c:pt>
                <c:pt idx="167">
                  <c:v>2.5576713664939272</c:v>
                </c:pt>
                <c:pt idx="168">
                  <c:v>2.5664822662620854</c:v>
                </c:pt>
                <c:pt idx="169">
                  <c:v>2.5933409736148927</c:v>
                </c:pt>
                <c:pt idx="170">
                  <c:v>2.5926394628949003</c:v>
                </c:pt>
                <c:pt idx="171">
                  <c:v>2.6002958604783837</c:v>
                </c:pt>
                <c:pt idx="172">
                  <c:v>2.587280298104115</c:v>
                </c:pt>
                <c:pt idx="173">
                  <c:v>2.5851200637904022</c:v>
                </c:pt>
                <c:pt idx="174">
                  <c:v>2.5524956944859687</c:v>
                </c:pt>
                <c:pt idx="175">
                  <c:v>2.532701620011387</c:v>
                </c:pt>
                <c:pt idx="176">
                  <c:v>2.4828815666965336</c:v>
                </c:pt>
                <c:pt idx="177">
                  <c:v>2.4367454854933337</c:v>
                </c:pt>
                <c:pt idx="178">
                  <c:v>2.3704555864733168</c:v>
                </c:pt>
                <c:pt idx="179">
                  <c:v>2.3042349183497963</c:v>
                </c:pt>
                <c:pt idx="180">
                  <c:v>2.2307872456072264</c:v>
                </c:pt>
                <c:pt idx="181">
                  <c:v>2.1547583522525744</c:v>
                </c:pt>
                <c:pt idx="182">
                  <c:v>2.0690074142195773</c:v>
                </c:pt>
                <c:pt idx="183">
                  <c:v>1.9820509573005203</c:v>
                </c:pt>
                <c:pt idx="184">
                  <c:v>1.885362379038038</c:v>
                </c:pt>
                <c:pt idx="185">
                  <c:v>1.7822761306694437</c:v>
                </c:pt>
                <c:pt idx="186">
                  <c:v>1.6789585851622739</c:v>
                </c:pt>
                <c:pt idx="187">
                  <c:v>1.5634924392136824</c:v>
                </c:pt>
                <c:pt idx="188">
                  <c:v>1.4597017973114181</c:v>
                </c:pt>
                <c:pt idx="189">
                  <c:v>1.3439785544749583</c:v>
                </c:pt>
                <c:pt idx="190">
                  <c:v>1.2432980097622361</c:v>
                </c:pt>
                <c:pt idx="191">
                  <c:v>1.1314698698355996</c:v>
                </c:pt>
                <c:pt idx="192">
                  <c:v>1.0343554904275789</c:v>
                </c:pt>
                <c:pt idx="193">
                  <c:v>0.92350825309316376</c:v>
                </c:pt>
                <c:pt idx="194">
                  <c:v>0.83499548091114573</c:v>
                </c:pt>
                <c:pt idx="195">
                  <c:v>0.7311886076173123</c:v>
                </c:pt>
                <c:pt idx="196">
                  <c:v>0.65268812535567877</c:v>
                </c:pt>
                <c:pt idx="197">
                  <c:v>0.56350199939266121</c:v>
                </c:pt>
                <c:pt idx="198">
                  <c:v>0.49602559503764293</c:v>
                </c:pt>
                <c:pt idx="199">
                  <c:v>0.42090477692477629</c:v>
                </c:pt>
                <c:pt idx="200">
                  <c:v>0.36735758560488774</c:v>
                </c:pt>
                <c:pt idx="201">
                  <c:v>0.30554830601369781</c:v>
                </c:pt>
                <c:pt idx="202">
                  <c:v>0.26402933898941222</c:v>
                </c:pt>
                <c:pt idx="203">
                  <c:v>0.21676213124485436</c:v>
                </c:pt>
                <c:pt idx="204">
                  <c:v>0.18672309994733588</c:v>
                </c:pt>
                <c:pt idx="205">
                  <c:v>0.15269921262506531</c:v>
                </c:pt>
                <c:pt idx="206">
                  <c:v>0.13145723590627365</c:v>
                </c:pt>
                <c:pt idx="207">
                  <c:v>0.10739556566015017</c:v>
                </c:pt>
                <c:pt idx="208">
                  <c:v>9.2712137723453811E-2</c:v>
                </c:pt>
                <c:pt idx="209">
                  <c:v>7.5560378793047639E-2</c:v>
                </c:pt>
                <c:pt idx="210">
                  <c:v>6.6144706001850018E-2</c:v>
                </c:pt>
                <c:pt idx="211">
                  <c:v>5.5895242113297154E-2</c:v>
                </c:pt>
                <c:pt idx="212">
                  <c:v>4.9859709322185385E-2</c:v>
                </c:pt>
                <c:pt idx="213">
                  <c:v>4.3563592645309429E-2</c:v>
                </c:pt>
                <c:pt idx="214">
                  <c:v>4.0432011040364889E-2</c:v>
                </c:pt>
                <c:pt idx="215">
                  <c:v>3.568274963004045E-2</c:v>
                </c:pt>
                <c:pt idx="216">
                  <c:v>3.4453023121800402E-2</c:v>
                </c:pt>
                <c:pt idx="217">
                  <c:v>3.203396545097701E-2</c:v>
                </c:pt>
                <c:pt idx="218">
                  <c:v>3.3734672268114822E-2</c:v>
                </c:pt>
                <c:pt idx="219">
                  <c:v>3.0211111873160137E-2</c:v>
                </c:pt>
                <c:pt idx="220">
                  <c:v>4.4386346502001295E-2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'15mm'!$O$1</c:f>
              <c:strCache>
                <c:ptCount val="1"/>
                <c:pt idx="0">
                  <c:v>fs900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'15mm'!$B$2:$B$222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  <c:pt idx="129">
                  <c:v>3.0057</c:v>
                </c:pt>
                <c:pt idx="130">
                  <c:v>3.0289999999999999</c:v>
                </c:pt>
                <c:pt idx="131">
                  <c:v>3.0522999999999998</c:v>
                </c:pt>
                <c:pt idx="132">
                  <c:v>3.0756000000000001</c:v>
                </c:pt>
                <c:pt idx="133">
                  <c:v>3.0989</c:v>
                </c:pt>
                <c:pt idx="134">
                  <c:v>3.1221999999999999</c:v>
                </c:pt>
                <c:pt idx="135">
                  <c:v>3.1455000000000002</c:v>
                </c:pt>
                <c:pt idx="136">
                  <c:v>3.1688000000000001</c:v>
                </c:pt>
                <c:pt idx="137">
                  <c:v>3.1920999999999999</c:v>
                </c:pt>
                <c:pt idx="138">
                  <c:v>3.2153999999999998</c:v>
                </c:pt>
                <c:pt idx="139">
                  <c:v>3.2387000000000001</c:v>
                </c:pt>
                <c:pt idx="140">
                  <c:v>3.262</c:v>
                </c:pt>
                <c:pt idx="141">
                  <c:v>3.2852999999999999</c:v>
                </c:pt>
                <c:pt idx="142">
                  <c:v>3.3086000000000002</c:v>
                </c:pt>
                <c:pt idx="143">
                  <c:v>3.3319000000000001</c:v>
                </c:pt>
                <c:pt idx="144">
                  <c:v>3.3552</c:v>
                </c:pt>
                <c:pt idx="145">
                  <c:v>3.3784999999999998</c:v>
                </c:pt>
                <c:pt idx="146">
                  <c:v>3.4018000000000002</c:v>
                </c:pt>
                <c:pt idx="147">
                  <c:v>3.4251</c:v>
                </c:pt>
                <c:pt idx="148">
                  <c:v>3.4483999999999999</c:v>
                </c:pt>
                <c:pt idx="149">
                  <c:v>3.4716999999999998</c:v>
                </c:pt>
                <c:pt idx="150">
                  <c:v>3.4950000000000001</c:v>
                </c:pt>
                <c:pt idx="151">
                  <c:v>3.5183</c:v>
                </c:pt>
                <c:pt idx="152">
                  <c:v>3.5415999999999999</c:v>
                </c:pt>
                <c:pt idx="153">
                  <c:v>3.5649000000000002</c:v>
                </c:pt>
                <c:pt idx="154">
                  <c:v>3.5882000000000001</c:v>
                </c:pt>
                <c:pt idx="155">
                  <c:v>3.6114999999999999</c:v>
                </c:pt>
                <c:pt idx="156">
                  <c:v>3.6347999999999998</c:v>
                </c:pt>
                <c:pt idx="157">
                  <c:v>3.6581000000000001</c:v>
                </c:pt>
                <c:pt idx="158">
                  <c:v>3.6814</c:v>
                </c:pt>
                <c:pt idx="159">
                  <c:v>3.7046999999999999</c:v>
                </c:pt>
                <c:pt idx="160">
                  <c:v>3.7280000000000002</c:v>
                </c:pt>
                <c:pt idx="161">
                  <c:v>3.7513000000000001</c:v>
                </c:pt>
                <c:pt idx="162">
                  <c:v>3.7746</c:v>
                </c:pt>
                <c:pt idx="163">
                  <c:v>3.7978999999999998</c:v>
                </c:pt>
                <c:pt idx="164">
                  <c:v>3.8212000000000002</c:v>
                </c:pt>
                <c:pt idx="165">
                  <c:v>3.8445</c:v>
                </c:pt>
                <c:pt idx="166">
                  <c:v>3.8677999999999999</c:v>
                </c:pt>
                <c:pt idx="167">
                  <c:v>3.8910999999999998</c:v>
                </c:pt>
                <c:pt idx="168">
                  <c:v>3.9144000000000001</c:v>
                </c:pt>
                <c:pt idx="169">
                  <c:v>3.9377</c:v>
                </c:pt>
                <c:pt idx="170">
                  <c:v>3.9609999999999999</c:v>
                </c:pt>
                <c:pt idx="171">
                  <c:v>3.9843000000000002</c:v>
                </c:pt>
                <c:pt idx="172">
                  <c:v>4.0076000000000001</c:v>
                </c:pt>
                <c:pt idx="173">
                  <c:v>4.0308999999999999</c:v>
                </c:pt>
                <c:pt idx="174">
                  <c:v>4.0541999999999998</c:v>
                </c:pt>
                <c:pt idx="175">
                  <c:v>4.0774999999999997</c:v>
                </c:pt>
                <c:pt idx="176">
                  <c:v>4.1007999999999996</c:v>
                </c:pt>
                <c:pt idx="177">
                  <c:v>4.1241000000000003</c:v>
                </c:pt>
                <c:pt idx="178">
                  <c:v>4.1474000000000002</c:v>
                </c:pt>
                <c:pt idx="179">
                  <c:v>4.1707000000000001</c:v>
                </c:pt>
                <c:pt idx="180">
                  <c:v>4.194</c:v>
                </c:pt>
                <c:pt idx="181">
                  <c:v>4.2172999999999998</c:v>
                </c:pt>
                <c:pt idx="182">
                  <c:v>4.2405999999999997</c:v>
                </c:pt>
                <c:pt idx="183">
                  <c:v>4.2638999999999996</c:v>
                </c:pt>
                <c:pt idx="184">
                  <c:v>4.2872000000000003</c:v>
                </c:pt>
                <c:pt idx="185">
                  <c:v>4.3105000000000002</c:v>
                </c:pt>
                <c:pt idx="186">
                  <c:v>4.3338000000000001</c:v>
                </c:pt>
                <c:pt idx="187">
                  <c:v>4.3571</c:v>
                </c:pt>
                <c:pt idx="188">
                  <c:v>4.3803999999999998</c:v>
                </c:pt>
                <c:pt idx="189">
                  <c:v>4.4036999999999997</c:v>
                </c:pt>
                <c:pt idx="190">
                  <c:v>4.4269999999999996</c:v>
                </c:pt>
                <c:pt idx="191">
                  <c:v>4.4503000000000004</c:v>
                </c:pt>
                <c:pt idx="192">
                  <c:v>4.4736000000000002</c:v>
                </c:pt>
                <c:pt idx="193">
                  <c:v>4.4969000000000001</c:v>
                </c:pt>
                <c:pt idx="194">
                  <c:v>4.5202</c:v>
                </c:pt>
                <c:pt idx="195">
                  <c:v>4.5434999999999999</c:v>
                </c:pt>
                <c:pt idx="196">
                  <c:v>4.5667999999999997</c:v>
                </c:pt>
                <c:pt idx="197">
                  <c:v>4.5900999999999996</c:v>
                </c:pt>
                <c:pt idx="198">
                  <c:v>4.6134000000000004</c:v>
                </c:pt>
                <c:pt idx="199">
                  <c:v>4.6367000000000003</c:v>
                </c:pt>
                <c:pt idx="200">
                  <c:v>4.66</c:v>
                </c:pt>
                <c:pt idx="201">
                  <c:v>4.6833</c:v>
                </c:pt>
                <c:pt idx="202">
                  <c:v>4.7065999999999999</c:v>
                </c:pt>
                <c:pt idx="203">
                  <c:v>4.7298999999999998</c:v>
                </c:pt>
                <c:pt idx="204">
                  <c:v>4.7531999999999996</c:v>
                </c:pt>
                <c:pt idx="205">
                  <c:v>4.7765000000000004</c:v>
                </c:pt>
                <c:pt idx="206">
                  <c:v>4.7998000000000003</c:v>
                </c:pt>
                <c:pt idx="207">
                  <c:v>4.8231000000000002</c:v>
                </c:pt>
                <c:pt idx="208">
                  <c:v>4.8464</c:v>
                </c:pt>
                <c:pt idx="209">
                  <c:v>4.8696999999999999</c:v>
                </c:pt>
                <c:pt idx="210">
                  <c:v>4.8929999999999998</c:v>
                </c:pt>
                <c:pt idx="211">
                  <c:v>4.9162999999999997</c:v>
                </c:pt>
                <c:pt idx="212">
                  <c:v>4.9396000000000004</c:v>
                </c:pt>
                <c:pt idx="213">
                  <c:v>4.9629000000000003</c:v>
                </c:pt>
                <c:pt idx="214">
                  <c:v>4.9862000000000002</c:v>
                </c:pt>
                <c:pt idx="215">
                  <c:v>5.0095000000000001</c:v>
                </c:pt>
                <c:pt idx="216">
                  <c:v>5.0327999999999999</c:v>
                </c:pt>
                <c:pt idx="217">
                  <c:v>5.0560999999999998</c:v>
                </c:pt>
                <c:pt idx="218">
                  <c:v>5.0793999999999997</c:v>
                </c:pt>
                <c:pt idx="219">
                  <c:v>5.1026999999999996</c:v>
                </c:pt>
                <c:pt idx="220">
                  <c:v>5.1260000000000003</c:v>
                </c:pt>
              </c:numCache>
            </c:numRef>
          </c:xVal>
          <c:yVal>
            <c:numRef>
              <c:f>'15mm'!$O$2:$O$222</c:f>
              <c:numCache>
                <c:formatCode>General</c:formatCode>
                <c:ptCount val="221"/>
                <c:pt idx="0">
                  <c:v>3.9795784052018161E-2</c:v>
                </c:pt>
                <c:pt idx="1">
                  <c:v>7.0474254015952878E-2</c:v>
                </c:pt>
                <c:pt idx="2">
                  <c:v>6.2158267971421641E-2</c:v>
                </c:pt>
                <c:pt idx="3">
                  <c:v>4.2642833647119904E-2</c:v>
                </c:pt>
                <c:pt idx="4">
                  <c:v>5.8713047167573487E-2</c:v>
                </c:pt>
                <c:pt idx="5">
                  <c:v>6.5653428649061457E-2</c:v>
                </c:pt>
                <c:pt idx="6">
                  <c:v>5.3925732265551245E-2</c:v>
                </c:pt>
                <c:pt idx="7">
                  <c:v>4.1503974538311249E-2</c:v>
                </c:pt>
                <c:pt idx="8">
                  <c:v>2.5406469432998277E-2</c:v>
                </c:pt>
                <c:pt idx="9">
                  <c:v>1.5947841106122587E-2</c:v>
                </c:pt>
                <c:pt idx="10">
                  <c:v>1.4964466278940124E-2</c:v>
                </c:pt>
                <c:pt idx="11">
                  <c:v>1.0436594852256242E-2</c:v>
                </c:pt>
                <c:pt idx="12">
                  <c:v>1.4007699753236985E-2</c:v>
                </c:pt>
                <c:pt idx="13">
                  <c:v>1.7759226703415641E-2</c:v>
                </c:pt>
                <c:pt idx="14">
                  <c:v>2.1794743516169442E-2</c:v>
                </c:pt>
                <c:pt idx="15">
                  <c:v>3.3648856265927736E-2</c:v>
                </c:pt>
                <c:pt idx="16">
                  <c:v>3.3267944839486724E-2</c:v>
                </c:pt>
                <c:pt idx="17">
                  <c:v>3.3984626680147442E-2</c:v>
                </c:pt>
                <c:pt idx="18">
                  <c:v>3.8101176561216775E-2</c:v>
                </c:pt>
                <c:pt idx="19">
                  <c:v>3.9775332696287483E-2</c:v>
                </c:pt>
                <c:pt idx="20">
                  <c:v>4.1797800489447118E-2</c:v>
                </c:pt>
                <c:pt idx="21">
                  <c:v>4.2576863183892158E-2</c:v>
                </c:pt>
                <c:pt idx="22">
                  <c:v>3.9479169537661597E-2</c:v>
                </c:pt>
                <c:pt idx="23">
                  <c:v>3.4420391258020946E-2</c:v>
                </c:pt>
                <c:pt idx="24">
                  <c:v>3.0345502093694365E-2</c:v>
                </c:pt>
                <c:pt idx="25">
                  <c:v>2.5209539507383829E-2</c:v>
                </c:pt>
                <c:pt idx="26">
                  <c:v>2.195199518629138E-2</c:v>
                </c:pt>
                <c:pt idx="27">
                  <c:v>1.6120023204153146E-2</c:v>
                </c:pt>
                <c:pt idx="28">
                  <c:v>1.4162880482084535E-2</c:v>
                </c:pt>
                <c:pt idx="29">
                  <c:v>9.1833565577790644E-3</c:v>
                </c:pt>
                <c:pt idx="30">
                  <c:v>7.3922381181029725E-3</c:v>
                </c:pt>
                <c:pt idx="31">
                  <c:v>7.5043263384695471E-3</c:v>
                </c:pt>
                <c:pt idx="32">
                  <c:v>7.9193653477200674E-3</c:v>
                </c:pt>
                <c:pt idx="33">
                  <c:v>7.1433398722127233E-3</c:v>
                </c:pt>
                <c:pt idx="34">
                  <c:v>8.644498893562046E-3</c:v>
                </c:pt>
                <c:pt idx="35">
                  <c:v>1.1686857325612547E-2</c:v>
                </c:pt>
                <c:pt idx="36">
                  <c:v>1.5869862031872781E-2</c:v>
                </c:pt>
                <c:pt idx="37">
                  <c:v>2.2167317128526407E-2</c:v>
                </c:pt>
                <c:pt idx="38">
                  <c:v>2.553688697070447E-2</c:v>
                </c:pt>
                <c:pt idx="39">
                  <c:v>2.7666890891688962E-2</c:v>
                </c:pt>
                <c:pt idx="40">
                  <c:v>3.1302984301211902E-2</c:v>
                </c:pt>
                <c:pt idx="41">
                  <c:v>3.5594952303576961E-2</c:v>
                </c:pt>
                <c:pt idx="42">
                  <c:v>3.8922397042223375E-2</c:v>
                </c:pt>
                <c:pt idx="43">
                  <c:v>3.6679630208821618E-2</c:v>
                </c:pt>
                <c:pt idx="44">
                  <c:v>3.7810513142900487E-2</c:v>
                </c:pt>
                <c:pt idx="45">
                  <c:v>3.879335893573084E-2</c:v>
                </c:pt>
                <c:pt idx="46">
                  <c:v>3.9191125881964266E-2</c:v>
                </c:pt>
                <c:pt idx="47">
                  <c:v>4.0242008185601835E-2</c:v>
                </c:pt>
                <c:pt idx="48">
                  <c:v>3.7981706731523034E-2</c:v>
                </c:pt>
                <c:pt idx="49">
                  <c:v>3.577604701030767E-2</c:v>
                </c:pt>
                <c:pt idx="50">
                  <c:v>3.2738373642124521E-2</c:v>
                </c:pt>
                <c:pt idx="51">
                  <c:v>2.9656024910885575E-2</c:v>
                </c:pt>
                <c:pt idx="52">
                  <c:v>2.9250616612665724E-2</c:v>
                </c:pt>
                <c:pt idx="53">
                  <c:v>2.6480408324301059E-2</c:v>
                </c:pt>
                <c:pt idx="54">
                  <c:v>2.7029773524913946E-2</c:v>
                </c:pt>
                <c:pt idx="55">
                  <c:v>2.8933288303277502E-2</c:v>
                </c:pt>
                <c:pt idx="56">
                  <c:v>3.1843209778599536E-2</c:v>
                </c:pt>
                <c:pt idx="57">
                  <c:v>3.5262494845406389E-2</c:v>
                </c:pt>
                <c:pt idx="58">
                  <c:v>3.8442144408395704E-2</c:v>
                </c:pt>
                <c:pt idx="59">
                  <c:v>4.0670035295618308E-2</c:v>
                </c:pt>
                <c:pt idx="60">
                  <c:v>4.029134466810004E-2</c:v>
                </c:pt>
                <c:pt idx="61">
                  <c:v>3.6694993722880022E-2</c:v>
                </c:pt>
                <c:pt idx="62">
                  <c:v>3.6067722710868465E-2</c:v>
                </c:pt>
                <c:pt idx="63">
                  <c:v>3.5316702672243912E-2</c:v>
                </c:pt>
                <c:pt idx="64">
                  <c:v>3.4334227473710816E-2</c:v>
                </c:pt>
                <c:pt idx="65">
                  <c:v>3.6397020477656167E-2</c:v>
                </c:pt>
                <c:pt idx="66">
                  <c:v>3.497471772216422E-2</c:v>
                </c:pt>
                <c:pt idx="67">
                  <c:v>3.4815948233174611E-2</c:v>
                </c:pt>
                <c:pt idx="68">
                  <c:v>3.5277548562325275E-2</c:v>
                </c:pt>
                <c:pt idx="69">
                  <c:v>3.0925029351318592E-2</c:v>
                </c:pt>
                <c:pt idx="70">
                  <c:v>2.6805882864472347E-2</c:v>
                </c:pt>
                <c:pt idx="71">
                  <c:v>2.1201464642874888E-2</c:v>
                </c:pt>
                <c:pt idx="72">
                  <c:v>1.8514246977331329E-2</c:v>
                </c:pt>
                <c:pt idx="73">
                  <c:v>1.7055489444474454E-2</c:v>
                </c:pt>
                <c:pt idx="74">
                  <c:v>1.9245921146657817E-2</c:v>
                </c:pt>
                <c:pt idx="75">
                  <c:v>2.0562094630751104E-2</c:v>
                </c:pt>
                <c:pt idx="76">
                  <c:v>2.1602740243407303E-2</c:v>
                </c:pt>
                <c:pt idx="77">
                  <c:v>1.9162419527663187E-2</c:v>
                </c:pt>
                <c:pt idx="78">
                  <c:v>1.9191555906354942E-2</c:v>
                </c:pt>
                <c:pt idx="79">
                  <c:v>1.9791649130358392E-2</c:v>
                </c:pt>
                <c:pt idx="80">
                  <c:v>2.1617284137562393E-2</c:v>
                </c:pt>
                <c:pt idx="81">
                  <c:v>2.7717020752698815E-2</c:v>
                </c:pt>
                <c:pt idx="82">
                  <c:v>3.1029965553509762E-2</c:v>
                </c:pt>
                <c:pt idx="83">
                  <c:v>3.3444444120589813E-2</c:v>
                </c:pt>
                <c:pt idx="84">
                  <c:v>3.7338465657346741E-2</c:v>
                </c:pt>
                <c:pt idx="85">
                  <c:v>3.6518148535912877E-2</c:v>
                </c:pt>
                <c:pt idx="86">
                  <c:v>3.7975217494503999E-2</c:v>
                </c:pt>
                <c:pt idx="87">
                  <c:v>3.7791563617255858E-2</c:v>
                </c:pt>
                <c:pt idx="88">
                  <c:v>3.8719782942176879E-2</c:v>
                </c:pt>
                <c:pt idx="89">
                  <c:v>4.4029362221543147E-2</c:v>
                </c:pt>
                <c:pt idx="90">
                  <c:v>4.4840722585547103E-2</c:v>
                </c:pt>
                <c:pt idx="91">
                  <c:v>4.58965688295917E-2</c:v>
                </c:pt>
                <c:pt idx="92">
                  <c:v>4.2407962041744636E-2</c:v>
                </c:pt>
                <c:pt idx="93">
                  <c:v>3.7306029723359085E-2</c:v>
                </c:pt>
                <c:pt idx="94">
                  <c:v>3.4545651034600125E-2</c:v>
                </c:pt>
                <c:pt idx="95">
                  <c:v>3.0927758622373899E-2</c:v>
                </c:pt>
                <c:pt idx="96">
                  <c:v>3.0746469449598364E-2</c:v>
                </c:pt>
                <c:pt idx="97">
                  <c:v>3.169443640343321E-2</c:v>
                </c:pt>
                <c:pt idx="98">
                  <c:v>3.0795743571058208E-2</c:v>
                </c:pt>
                <c:pt idx="99">
                  <c:v>3.0078744478820588E-2</c:v>
                </c:pt>
                <c:pt idx="100">
                  <c:v>3.1553223833702453E-2</c:v>
                </c:pt>
                <c:pt idx="101">
                  <c:v>3.1356089083416042E-2</c:v>
                </c:pt>
                <c:pt idx="102">
                  <c:v>3.2391989845949092E-2</c:v>
                </c:pt>
                <c:pt idx="103">
                  <c:v>3.0970483786217924E-2</c:v>
                </c:pt>
                <c:pt idx="104">
                  <c:v>3.203709832075409E-2</c:v>
                </c:pt>
                <c:pt idx="105">
                  <c:v>3.2861468307697622E-2</c:v>
                </c:pt>
                <c:pt idx="106">
                  <c:v>3.5763353701971964E-2</c:v>
                </c:pt>
                <c:pt idx="107">
                  <c:v>3.8234261059924293E-2</c:v>
                </c:pt>
                <c:pt idx="108">
                  <c:v>3.8327884640810245E-2</c:v>
                </c:pt>
                <c:pt idx="109">
                  <c:v>3.9790435381885134E-2</c:v>
                </c:pt>
                <c:pt idx="110">
                  <c:v>4.297520203052424E-2</c:v>
                </c:pt>
                <c:pt idx="111">
                  <c:v>4.7528138815922508E-2</c:v>
                </c:pt>
                <c:pt idx="112">
                  <c:v>5.1725301685312759E-2</c:v>
                </c:pt>
                <c:pt idx="113">
                  <c:v>4.8489688823498703E-2</c:v>
                </c:pt>
                <c:pt idx="114">
                  <c:v>5.1667038039257436E-2</c:v>
                </c:pt>
                <c:pt idx="115">
                  <c:v>4.8914684043693313E-2</c:v>
                </c:pt>
                <c:pt idx="116">
                  <c:v>5.4029611260175359E-2</c:v>
                </c:pt>
                <c:pt idx="117">
                  <c:v>6.0505167044190129E-2</c:v>
                </c:pt>
                <c:pt idx="118">
                  <c:v>6.8171955161975911E-2</c:v>
                </c:pt>
                <c:pt idx="119">
                  <c:v>7.4701764296030579E-2</c:v>
                </c:pt>
                <c:pt idx="120">
                  <c:v>8.2633141218865891E-2</c:v>
                </c:pt>
                <c:pt idx="121">
                  <c:v>8.2601545948224303E-2</c:v>
                </c:pt>
                <c:pt idx="122">
                  <c:v>8.4774281856760308E-2</c:v>
                </c:pt>
                <c:pt idx="123">
                  <c:v>8.2479772957004871E-2</c:v>
                </c:pt>
                <c:pt idx="124">
                  <c:v>8.6102335122076254E-2</c:v>
                </c:pt>
                <c:pt idx="125">
                  <c:v>8.9442372421249083E-2</c:v>
                </c:pt>
                <c:pt idx="126">
                  <c:v>9.9742269760587005E-2</c:v>
                </c:pt>
                <c:pt idx="127">
                  <c:v>0.10798914838205106</c:v>
                </c:pt>
                <c:pt idx="128">
                  <c:v>0.11913311502672047</c:v>
                </c:pt>
                <c:pt idx="129">
                  <c:v>0.12242176946118211</c:v>
                </c:pt>
                <c:pt idx="130">
                  <c:v>0.13400742223867526</c:v>
                </c:pt>
                <c:pt idx="131">
                  <c:v>0.1427304903644615</c:v>
                </c:pt>
                <c:pt idx="132">
                  <c:v>0.16751070574357688</c:v>
                </c:pt>
                <c:pt idx="133">
                  <c:v>0.18898687609774742</c:v>
                </c:pt>
                <c:pt idx="134">
                  <c:v>0.22130845981342501</c:v>
                </c:pt>
                <c:pt idx="135">
                  <c:v>0.24395632886041627</c:v>
                </c:pt>
                <c:pt idx="136">
                  <c:v>0.27333570147253944</c:v>
                </c:pt>
                <c:pt idx="137">
                  <c:v>0.29901570929968013</c:v>
                </c:pt>
                <c:pt idx="138">
                  <c:v>0.33522413964715586</c:v>
                </c:pt>
                <c:pt idx="139">
                  <c:v>0.3806468195061703</c:v>
                </c:pt>
                <c:pt idx="140">
                  <c:v>0.42206526641013281</c:v>
                </c:pt>
                <c:pt idx="141">
                  <c:v>0.46706264807200271</c:v>
                </c:pt>
                <c:pt idx="142">
                  <c:v>0.50891977856129422</c:v>
                </c:pt>
                <c:pt idx="143">
                  <c:v>0.54978487231993367</c:v>
                </c:pt>
                <c:pt idx="144">
                  <c:v>0.59795299695039184</c:v>
                </c:pt>
                <c:pt idx="145">
                  <c:v>0.65131245072843769</c:v>
                </c:pt>
                <c:pt idx="146">
                  <c:v>0.71104729832713975</c:v>
                </c:pt>
                <c:pt idx="147">
                  <c:v>0.78159191924207172</c:v>
                </c:pt>
                <c:pt idx="148">
                  <c:v>0.85338712058008381</c:v>
                </c:pt>
                <c:pt idx="149">
                  <c:v>0.94240033582315619</c:v>
                </c:pt>
                <c:pt idx="150">
                  <c:v>1.017641867502227</c:v>
                </c:pt>
                <c:pt idx="151">
                  <c:v>1.1007390997323507</c:v>
                </c:pt>
                <c:pt idx="152">
                  <c:v>1.1820127660897499</c:v>
                </c:pt>
                <c:pt idx="153">
                  <c:v>1.2734994979569947</c:v>
                </c:pt>
                <c:pt idx="154">
                  <c:v>1.3570384452427255</c:v>
                </c:pt>
                <c:pt idx="155">
                  <c:v>1.4639685138860925</c:v>
                </c:pt>
                <c:pt idx="156">
                  <c:v>1.5494238977384276</c:v>
                </c:pt>
                <c:pt idx="157">
                  <c:v>1.657570529218878</c:v>
                </c:pt>
                <c:pt idx="158">
                  <c:v>1.7252383060582981</c:v>
                </c:pt>
                <c:pt idx="159">
                  <c:v>1.8188323761320715</c:v>
                </c:pt>
                <c:pt idx="160">
                  <c:v>1.8777380468473086</c:v>
                </c:pt>
                <c:pt idx="161">
                  <c:v>1.9589103652449684</c:v>
                </c:pt>
                <c:pt idx="162">
                  <c:v>2.0143097565267118</c:v>
                </c:pt>
                <c:pt idx="163">
                  <c:v>2.0884801620492417</c:v>
                </c:pt>
                <c:pt idx="164">
                  <c:v>2.1340373843836482</c:v>
                </c:pt>
                <c:pt idx="165">
                  <c:v>2.2037050506111648</c:v>
                </c:pt>
                <c:pt idx="166">
                  <c:v>2.2332337958724877</c:v>
                </c:pt>
                <c:pt idx="167">
                  <c:v>2.2838491367669653</c:v>
                </c:pt>
                <c:pt idx="168">
                  <c:v>2.2973338257376836</c:v>
                </c:pt>
                <c:pt idx="169">
                  <c:v>2.3265898176448241</c:v>
                </c:pt>
                <c:pt idx="170">
                  <c:v>2.3299011016578715</c:v>
                </c:pt>
                <c:pt idx="171">
                  <c:v>2.3433182728819286</c:v>
                </c:pt>
                <c:pt idx="172">
                  <c:v>2.3363330954751125</c:v>
                </c:pt>
                <c:pt idx="173">
                  <c:v>2.3368751780486288</c:v>
                </c:pt>
                <c:pt idx="174">
                  <c:v>2.3084854260027643</c:v>
                </c:pt>
                <c:pt idx="175">
                  <c:v>2.2902279310578284</c:v>
                </c:pt>
                <c:pt idx="176">
                  <c:v>2.2489889673378829</c:v>
                </c:pt>
                <c:pt idx="177">
                  <c:v>2.2088106686728954</c:v>
                </c:pt>
                <c:pt idx="178">
                  <c:v>2.1526150065587548</c:v>
                </c:pt>
                <c:pt idx="179">
                  <c:v>2.0967246645617226</c:v>
                </c:pt>
                <c:pt idx="180">
                  <c:v>2.0340027931272529</c:v>
                </c:pt>
                <c:pt idx="181">
                  <c:v>1.9690192588924169</c:v>
                </c:pt>
                <c:pt idx="182">
                  <c:v>1.8947210998834856</c:v>
                </c:pt>
                <c:pt idx="183">
                  <c:v>1.820048139119671</c:v>
                </c:pt>
                <c:pt idx="184">
                  <c:v>1.7355117704754057</c:v>
                </c:pt>
                <c:pt idx="185">
                  <c:v>1.6463458938871292</c:v>
                </c:pt>
                <c:pt idx="186">
                  <c:v>1.5570477019888462</c:v>
                </c:pt>
                <c:pt idx="187">
                  <c:v>1.4571976202055099</c:v>
                </c:pt>
                <c:pt idx="188">
                  <c:v>1.3659354896187184</c:v>
                </c:pt>
                <c:pt idx="189">
                  <c:v>1.2634002233920663</c:v>
                </c:pt>
                <c:pt idx="190">
                  <c:v>1.1727269120799213</c:v>
                </c:pt>
                <c:pt idx="191">
                  <c:v>1.0710768488509506</c:v>
                </c:pt>
                <c:pt idx="192">
                  <c:v>0.9815548775822498</c:v>
                </c:pt>
                <c:pt idx="193">
                  <c:v>0.87800770605097334</c:v>
                </c:pt>
                <c:pt idx="194">
                  <c:v>0.79514351776259051</c:v>
                </c:pt>
                <c:pt idx="195">
                  <c:v>0.69744061762072873</c:v>
                </c:pt>
                <c:pt idx="196">
                  <c:v>0.62405801042582709</c:v>
                </c:pt>
                <c:pt idx="197">
                  <c:v>0.5404386416539867</c:v>
                </c:pt>
                <c:pt idx="198">
                  <c:v>0.47725945111588847</c:v>
                </c:pt>
                <c:pt idx="199">
                  <c:v>0.40637145759819093</c:v>
                </c:pt>
                <c:pt idx="200">
                  <c:v>0.35478549189241382</c:v>
                </c:pt>
                <c:pt idx="201">
                  <c:v>0.29481891424054785</c:v>
                </c:pt>
                <c:pt idx="202">
                  <c:v>0.25446601761561644</c:v>
                </c:pt>
                <c:pt idx="203">
                  <c:v>0.20833244505916937</c:v>
                </c:pt>
                <c:pt idx="204">
                  <c:v>0.17904852905776703</c:v>
                </c:pt>
                <c:pt idx="205">
                  <c:v>0.14621513034324449</c:v>
                </c:pt>
                <c:pt idx="206">
                  <c:v>0.12613944616139558</c:v>
                </c:pt>
                <c:pt idx="207">
                  <c:v>0.10323580318101558</c:v>
                </c:pt>
                <c:pt idx="208">
                  <c:v>8.8783984986334746E-2</c:v>
                </c:pt>
                <c:pt idx="209">
                  <c:v>7.184324721396991E-2</c:v>
                </c:pt>
                <c:pt idx="210">
                  <c:v>6.2864685780899821E-2</c:v>
                </c:pt>
                <c:pt idx="211">
                  <c:v>5.1883221165731623E-2</c:v>
                </c:pt>
                <c:pt idx="212">
                  <c:v>4.7039088991751098E-2</c:v>
                </c:pt>
                <c:pt idx="213">
                  <c:v>4.1064382465676216E-2</c:v>
                </c:pt>
                <c:pt idx="214">
                  <c:v>3.835560796479516E-2</c:v>
                </c:pt>
                <c:pt idx="215">
                  <c:v>3.5631739868951726E-2</c:v>
                </c:pt>
                <c:pt idx="216">
                  <c:v>3.4655548714209353E-2</c:v>
                </c:pt>
                <c:pt idx="217">
                  <c:v>3.4488657516605369E-2</c:v>
                </c:pt>
                <c:pt idx="218">
                  <c:v>3.465391673750013E-2</c:v>
                </c:pt>
                <c:pt idx="219">
                  <c:v>4.3205605729074767E-2</c:v>
                </c:pt>
                <c:pt idx="220">
                  <c:v>3.4656688774592659E-2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16160"/>
        <c:axId val="101116736"/>
      </c:scatterChart>
      <c:valAx>
        <c:axId val="101116160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116736"/>
        <c:crosses val="autoZero"/>
        <c:crossBetween val="midCat"/>
      </c:valAx>
      <c:valAx>
        <c:axId val="101116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 (ppm)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116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230555555555549"/>
          <c:y val="0.30497958588509771"/>
          <c:w val="0.14491666666666667"/>
          <c:h val="0.25115157480314959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'50mm'!$M$1</c:f>
              <c:strCache>
                <c:ptCount val="1"/>
                <c:pt idx="0">
                  <c:v>fs450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'50mm'!$B$2:$B$222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</c:numCache>
            </c:numRef>
          </c:xVal>
          <c:yVal>
            <c:numRef>
              <c:f>'50mm'!$M$2:$M$222</c:f>
              <c:numCache>
                <c:formatCode>General</c:formatCode>
                <c:ptCount val="221"/>
                <c:pt idx="0">
                  <c:v>3.3305871218739056</c:v>
                </c:pt>
                <c:pt idx="1">
                  <c:v>3.2576511818734031</c:v>
                </c:pt>
                <c:pt idx="2">
                  <c:v>3.3767587183099317</c:v>
                </c:pt>
                <c:pt idx="3">
                  <c:v>3.4974354906450538</c:v>
                </c:pt>
                <c:pt idx="4">
                  <c:v>3.7592897142589909</c:v>
                </c:pt>
                <c:pt idx="5">
                  <c:v>3.7838339114375623</c:v>
                </c:pt>
                <c:pt idx="6">
                  <c:v>3.7017881827300885</c:v>
                </c:pt>
                <c:pt idx="7">
                  <c:v>3.6351234824785457</c:v>
                </c:pt>
                <c:pt idx="8">
                  <c:v>3.4219289518836749</c:v>
                </c:pt>
                <c:pt idx="9">
                  <c:v>3.3972473947137773</c:v>
                </c:pt>
                <c:pt idx="10">
                  <c:v>3.4310701149697689</c:v>
                </c:pt>
                <c:pt idx="11">
                  <c:v>3.4890250331672163</c:v>
                </c:pt>
                <c:pt idx="12">
                  <c:v>3.4993488822624101</c:v>
                </c:pt>
                <c:pt idx="13">
                  <c:v>3.554984843956972</c:v>
                </c:pt>
                <c:pt idx="14">
                  <c:v>3.5415956457032092</c:v>
                </c:pt>
                <c:pt idx="15">
                  <c:v>3.4958944139979877</c:v>
                </c:pt>
                <c:pt idx="16">
                  <c:v>3.4237638491897244</c:v>
                </c:pt>
                <c:pt idx="17">
                  <c:v>3.3447960234162815</c:v>
                </c:pt>
                <c:pt idx="18">
                  <c:v>3.3040270673519982</c:v>
                </c:pt>
                <c:pt idx="19">
                  <c:v>3.2891832212518097</c:v>
                </c:pt>
                <c:pt idx="20">
                  <c:v>3.3261554938322226</c:v>
                </c:pt>
                <c:pt idx="21">
                  <c:v>3.3437519647199072</c:v>
                </c:pt>
                <c:pt idx="22">
                  <c:v>3.3415451821483737</c:v>
                </c:pt>
                <c:pt idx="23">
                  <c:v>3.3235628502870669</c:v>
                </c:pt>
                <c:pt idx="24">
                  <c:v>3.3264961117148673</c:v>
                </c:pt>
                <c:pt idx="25">
                  <c:v>3.340117476693103</c:v>
                </c:pt>
                <c:pt idx="26">
                  <c:v>3.3447031695686777</c:v>
                </c:pt>
                <c:pt idx="27">
                  <c:v>3.3772445223403365</c:v>
                </c:pt>
                <c:pt idx="28">
                  <c:v>3.4005332563245929</c:v>
                </c:pt>
                <c:pt idx="29">
                  <c:v>3.4230204738885273</c:v>
                </c:pt>
                <c:pt idx="30">
                  <c:v>3.426086685817288</c:v>
                </c:pt>
                <c:pt idx="31">
                  <c:v>3.4272484658541633</c:v>
                </c:pt>
                <c:pt idx="32">
                  <c:v>3.4084999065675801</c:v>
                </c:pt>
                <c:pt idx="33">
                  <c:v>3.4067687696884952</c:v>
                </c:pt>
                <c:pt idx="34">
                  <c:v>3.4188413947971079</c:v>
                </c:pt>
                <c:pt idx="35">
                  <c:v>3.4323905348367134</c:v>
                </c:pt>
                <c:pt idx="36">
                  <c:v>3.4340068725906083</c:v>
                </c:pt>
                <c:pt idx="37">
                  <c:v>3.4391645216897477</c:v>
                </c:pt>
                <c:pt idx="38">
                  <c:v>3.4200933097870774</c:v>
                </c:pt>
                <c:pt idx="39">
                  <c:v>3.405847318212452</c:v>
                </c:pt>
                <c:pt idx="40">
                  <c:v>3.3930792144263862</c:v>
                </c:pt>
                <c:pt idx="41">
                  <c:v>3.3847165045287491</c:v>
                </c:pt>
                <c:pt idx="42">
                  <c:v>3.3972586945767622</c:v>
                </c:pt>
                <c:pt idx="43">
                  <c:v>3.4110410467461514</c:v>
                </c:pt>
                <c:pt idx="44">
                  <c:v>3.4099625066034016</c:v>
                </c:pt>
                <c:pt idx="45">
                  <c:v>3.4140109795635585</c:v>
                </c:pt>
                <c:pt idx="46">
                  <c:v>3.3996731825993631</c:v>
                </c:pt>
                <c:pt idx="47">
                  <c:v>3.3877641528380278</c:v>
                </c:pt>
                <c:pt idx="48">
                  <c:v>3.3830837442596771</c:v>
                </c:pt>
                <c:pt idx="49">
                  <c:v>3.3751832241960398</c:v>
                </c:pt>
                <c:pt idx="50">
                  <c:v>3.3935709806755674</c:v>
                </c:pt>
                <c:pt idx="51">
                  <c:v>3.413203401441649</c:v>
                </c:pt>
                <c:pt idx="52">
                  <c:v>3.4159070294793126</c:v>
                </c:pt>
                <c:pt idx="53">
                  <c:v>3.4370786635643267</c:v>
                </c:pt>
                <c:pt idx="54">
                  <c:v>3.425714436063767</c:v>
                </c:pt>
                <c:pt idx="55">
                  <c:v>3.4142477728077654</c:v>
                </c:pt>
                <c:pt idx="56">
                  <c:v>3.4061780769515924</c:v>
                </c:pt>
                <c:pt idx="57">
                  <c:v>3.3827627527864199</c:v>
                </c:pt>
                <c:pt idx="58">
                  <c:v>3.3901807939368775</c:v>
                </c:pt>
                <c:pt idx="59">
                  <c:v>3.391128714984565</c:v>
                </c:pt>
                <c:pt idx="60">
                  <c:v>3.3951215619310848</c:v>
                </c:pt>
                <c:pt idx="61">
                  <c:v>3.4049245357228322</c:v>
                </c:pt>
                <c:pt idx="62">
                  <c:v>3.400698665712389</c:v>
                </c:pt>
                <c:pt idx="63">
                  <c:v>3.4107976001242624</c:v>
                </c:pt>
                <c:pt idx="64">
                  <c:v>3.4267024164933475</c:v>
                </c:pt>
                <c:pt idx="65">
                  <c:v>3.434304450493296</c:v>
                </c:pt>
                <c:pt idx="66">
                  <c:v>3.4434747086339805</c:v>
                </c:pt>
                <c:pt idx="67">
                  <c:v>3.4575802421757444</c:v>
                </c:pt>
                <c:pt idx="68">
                  <c:v>3.4628140440301158</c:v>
                </c:pt>
                <c:pt idx="69">
                  <c:v>3.4788095701984432</c:v>
                </c:pt>
                <c:pt idx="70">
                  <c:v>3.483862735796647</c:v>
                </c:pt>
                <c:pt idx="71">
                  <c:v>3.4745353287395422</c:v>
                </c:pt>
                <c:pt idx="72">
                  <c:v>3.4787106812776818</c:v>
                </c:pt>
                <c:pt idx="73">
                  <c:v>3.4724963598450422</c:v>
                </c:pt>
                <c:pt idx="74">
                  <c:v>3.4851144088708002</c:v>
                </c:pt>
                <c:pt idx="75">
                  <c:v>3.4938382416722784</c:v>
                </c:pt>
                <c:pt idx="76">
                  <c:v>3.504720031537738</c:v>
                </c:pt>
                <c:pt idx="77">
                  <c:v>3.5219338440591881</c:v>
                </c:pt>
                <c:pt idx="78">
                  <c:v>3.5496445841334654</c:v>
                </c:pt>
                <c:pt idx="79">
                  <c:v>3.5612827868181052</c:v>
                </c:pt>
                <c:pt idx="80">
                  <c:v>3.5948312274696259</c:v>
                </c:pt>
                <c:pt idx="81">
                  <c:v>3.6131306115788751</c:v>
                </c:pt>
                <c:pt idx="82">
                  <c:v>3.6566973333862181</c:v>
                </c:pt>
                <c:pt idx="83">
                  <c:v>3.7057918745136158</c:v>
                </c:pt>
                <c:pt idx="84">
                  <c:v>3.7792674165234295</c:v>
                </c:pt>
                <c:pt idx="85">
                  <c:v>3.855247631102682</c:v>
                </c:pt>
                <c:pt idx="86">
                  <c:v>3.9496073075988556</c:v>
                </c:pt>
                <c:pt idx="87">
                  <c:v>4.0440617789848661</c:v>
                </c:pt>
                <c:pt idx="88">
                  <c:v>4.163020929780469</c:v>
                </c:pt>
                <c:pt idx="89">
                  <c:v>4.292459867289427</c:v>
                </c:pt>
                <c:pt idx="90">
                  <c:v>4.4536052465371112</c:v>
                </c:pt>
                <c:pt idx="91">
                  <c:v>4.6341818947625484</c:v>
                </c:pt>
                <c:pt idx="92">
                  <c:v>4.8404887420067775</c:v>
                </c:pt>
                <c:pt idx="93">
                  <c:v>5.0903042506011458</c:v>
                </c:pt>
                <c:pt idx="94">
                  <c:v>5.3371704126168362</c:v>
                </c:pt>
                <c:pt idx="95">
                  <c:v>5.6454751151849285</c:v>
                </c:pt>
                <c:pt idx="96">
                  <c:v>5.9109779811138781</c:v>
                </c:pt>
                <c:pt idx="97">
                  <c:v>6.247757555528807</c:v>
                </c:pt>
                <c:pt idx="98">
                  <c:v>6.5082413481541463</c:v>
                </c:pt>
                <c:pt idx="99">
                  <c:v>6.8508025589681818</c:v>
                </c:pt>
                <c:pt idx="100">
                  <c:v>7.0856771467152546</c:v>
                </c:pt>
                <c:pt idx="101">
                  <c:v>7.39858084095221</c:v>
                </c:pt>
                <c:pt idx="102">
                  <c:v>7.5626893391274885</c:v>
                </c:pt>
                <c:pt idx="103">
                  <c:v>7.8013309085857134</c:v>
                </c:pt>
                <c:pt idx="104">
                  <c:v>7.8719376098704794</c:v>
                </c:pt>
                <c:pt idx="105">
                  <c:v>7.9980258443031351</c:v>
                </c:pt>
                <c:pt idx="106">
                  <c:v>7.9796258674679059</c:v>
                </c:pt>
                <c:pt idx="107">
                  <c:v>7.9969867873657101</c:v>
                </c:pt>
                <c:pt idx="108">
                  <c:v>7.8882432240677653</c:v>
                </c:pt>
                <c:pt idx="109">
                  <c:v>7.7917002078145234</c:v>
                </c:pt>
                <c:pt idx="110">
                  <c:v>7.599334050281179</c:v>
                </c:pt>
                <c:pt idx="111">
                  <c:v>7.3958002407802406</c:v>
                </c:pt>
                <c:pt idx="112">
                  <c:v>7.133504635320973</c:v>
                </c:pt>
                <c:pt idx="113">
                  <c:v>6.8507853550161411</c:v>
                </c:pt>
                <c:pt idx="114">
                  <c:v>6.5459000769408524</c:v>
                </c:pt>
                <c:pt idx="115">
                  <c:v>6.216830539065346</c:v>
                </c:pt>
                <c:pt idx="116">
                  <c:v>5.9004123951526557</c:v>
                </c:pt>
                <c:pt idx="117">
                  <c:v>5.5570672832872612</c:v>
                </c:pt>
                <c:pt idx="118">
                  <c:v>5.2337823571586748</c:v>
                </c:pt>
                <c:pt idx="119">
                  <c:v>4.876391837857013</c:v>
                </c:pt>
                <c:pt idx="120">
                  <c:v>4.5576866479686551</c:v>
                </c:pt>
                <c:pt idx="121">
                  <c:v>4.2071491091878777</c:v>
                </c:pt>
                <c:pt idx="122">
                  <c:v>3.9114396164105463</c:v>
                </c:pt>
                <c:pt idx="123">
                  <c:v>3.5852164150137118</c:v>
                </c:pt>
                <c:pt idx="124">
                  <c:v>3.3146343161676683</c:v>
                </c:pt>
                <c:pt idx="125">
                  <c:v>3.0205595556719715</c:v>
                </c:pt>
                <c:pt idx="126">
                  <c:v>2.7832005135675262</c:v>
                </c:pt>
                <c:pt idx="127">
                  <c:v>2.5175645773480353</c:v>
                </c:pt>
                <c:pt idx="128">
                  <c:v>2.3179025019986854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'50mm'!$N$1</c:f>
              <c:strCache>
                <c:ptCount val="1"/>
                <c:pt idx="0">
                  <c:v>fs650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'50mm'!$B$2:$B$222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</c:numCache>
            </c:numRef>
          </c:xVal>
          <c:yVal>
            <c:numRef>
              <c:f>'50mm'!$N$2:$N$222</c:f>
              <c:numCache>
                <c:formatCode>General</c:formatCode>
                <c:ptCount val="221"/>
                <c:pt idx="0">
                  <c:v>4.0076439335974579</c:v>
                </c:pt>
                <c:pt idx="1">
                  <c:v>4.0533979445764183</c:v>
                </c:pt>
                <c:pt idx="2">
                  <c:v>4.2011896171831111</c:v>
                </c:pt>
                <c:pt idx="3">
                  <c:v>4.3349633583138303</c:v>
                </c:pt>
                <c:pt idx="4">
                  <c:v>4.5283949854545753</c:v>
                </c:pt>
                <c:pt idx="5">
                  <c:v>4.5204731440985748</c:v>
                </c:pt>
                <c:pt idx="6">
                  <c:v>4.3374239896251883</c:v>
                </c:pt>
                <c:pt idx="7">
                  <c:v>4.1281507635742116</c:v>
                </c:pt>
                <c:pt idx="8">
                  <c:v>3.8378883985348442</c:v>
                </c:pt>
                <c:pt idx="9">
                  <c:v>3.6860609892655254</c:v>
                </c:pt>
                <c:pt idx="10">
                  <c:v>3.6614158728961619</c:v>
                </c:pt>
                <c:pt idx="11">
                  <c:v>3.7057373355277048</c:v>
                </c:pt>
                <c:pt idx="12">
                  <c:v>3.7630662539372515</c:v>
                </c:pt>
                <c:pt idx="13">
                  <c:v>3.8491399203389673</c:v>
                </c:pt>
                <c:pt idx="14">
                  <c:v>3.8692340957161186</c:v>
                </c:pt>
                <c:pt idx="15">
                  <c:v>3.8586594792262638</c:v>
                </c:pt>
                <c:pt idx="16">
                  <c:v>3.8219319708310215</c:v>
                </c:pt>
                <c:pt idx="17">
                  <c:v>3.788877694852212</c:v>
                </c:pt>
                <c:pt idx="18">
                  <c:v>3.7900409236689301</c:v>
                </c:pt>
                <c:pt idx="19">
                  <c:v>3.8076867259835332</c:v>
                </c:pt>
                <c:pt idx="20">
                  <c:v>3.8615995077849234</c:v>
                </c:pt>
                <c:pt idx="21">
                  <c:v>3.937662006547467</c:v>
                </c:pt>
                <c:pt idx="22">
                  <c:v>3.9623833665006178</c:v>
                </c:pt>
                <c:pt idx="23">
                  <c:v>3.9697388438175358</c:v>
                </c:pt>
                <c:pt idx="24">
                  <c:v>3.9752944096199223</c:v>
                </c:pt>
                <c:pt idx="25">
                  <c:v>3.9818276950456415</c:v>
                </c:pt>
                <c:pt idx="26">
                  <c:v>3.9683759886835674</c:v>
                </c:pt>
                <c:pt idx="27">
                  <c:v>3.9763508521844391</c:v>
                </c:pt>
                <c:pt idx="28">
                  <c:v>3.9696898529047173</c:v>
                </c:pt>
                <c:pt idx="29">
                  <c:v>3.9550015340026463</c:v>
                </c:pt>
                <c:pt idx="30">
                  <c:v>3.9367051806339988</c:v>
                </c:pt>
                <c:pt idx="31">
                  <c:v>3.9271321902166223</c:v>
                </c:pt>
                <c:pt idx="32">
                  <c:v>3.9124163487000723</c:v>
                </c:pt>
                <c:pt idx="33">
                  <c:v>3.9208565279639935</c:v>
                </c:pt>
                <c:pt idx="34">
                  <c:v>3.931287399499606</c:v>
                </c:pt>
                <c:pt idx="35">
                  <c:v>3.9521862796208924</c:v>
                </c:pt>
                <c:pt idx="36">
                  <c:v>3.9504025848817106</c:v>
                </c:pt>
                <c:pt idx="37">
                  <c:v>3.9521536514108906</c:v>
                </c:pt>
                <c:pt idx="38">
                  <c:v>3.9333391854861786</c:v>
                </c:pt>
                <c:pt idx="39">
                  <c:v>3.9188498313754021</c:v>
                </c:pt>
                <c:pt idx="40">
                  <c:v>3.9131515605031351</c:v>
                </c:pt>
                <c:pt idx="41">
                  <c:v>3.9140050451590631</c:v>
                </c:pt>
                <c:pt idx="42">
                  <c:v>3.9256529079729456</c:v>
                </c:pt>
                <c:pt idx="43">
                  <c:v>3.9307675789358387</c:v>
                </c:pt>
                <c:pt idx="44">
                  <c:v>3.9216928944597811</c:v>
                </c:pt>
                <c:pt idx="45">
                  <c:v>3.9123973590061984</c:v>
                </c:pt>
                <c:pt idx="46">
                  <c:v>3.8863120011660048</c:v>
                </c:pt>
                <c:pt idx="47">
                  <c:v>3.8606415103739313</c:v>
                </c:pt>
                <c:pt idx="48">
                  <c:v>3.8433132455636576</c:v>
                </c:pt>
                <c:pt idx="49">
                  <c:v>3.823984169568202</c:v>
                </c:pt>
                <c:pt idx="50">
                  <c:v>3.8396972115824468</c:v>
                </c:pt>
                <c:pt idx="51">
                  <c:v>3.8658338221897131</c:v>
                </c:pt>
                <c:pt idx="52">
                  <c:v>3.8875648589376661</c:v>
                </c:pt>
                <c:pt idx="53">
                  <c:v>3.9216822710220787</c:v>
                </c:pt>
                <c:pt idx="54">
                  <c:v>3.9183829137230477</c:v>
                </c:pt>
                <c:pt idx="55">
                  <c:v>3.9195364246255875</c:v>
                </c:pt>
                <c:pt idx="56">
                  <c:v>3.9144832131115748</c:v>
                </c:pt>
                <c:pt idx="57">
                  <c:v>3.9038577536369097</c:v>
                </c:pt>
                <c:pt idx="58">
                  <c:v>3.9157488871397299</c:v>
                </c:pt>
                <c:pt idx="59">
                  <c:v>3.9288420329021387</c:v>
                </c:pt>
                <c:pt idx="60">
                  <c:v>3.9381236434799454</c:v>
                </c:pt>
                <c:pt idx="61">
                  <c:v>3.9562697435324137</c:v>
                </c:pt>
                <c:pt idx="62">
                  <c:v>3.9490776422698302</c:v>
                </c:pt>
                <c:pt idx="63">
                  <c:v>3.9478187516100283</c:v>
                </c:pt>
                <c:pt idx="64">
                  <c:v>3.942032203905617</c:v>
                </c:pt>
                <c:pt idx="65">
                  <c:v>3.9304320908630541</c:v>
                </c:pt>
                <c:pt idx="66">
                  <c:v>3.9305423286829169</c:v>
                </c:pt>
                <c:pt idx="67">
                  <c:v>3.9367699634094628</c:v>
                </c:pt>
                <c:pt idx="68">
                  <c:v>3.9478722990982642</c:v>
                </c:pt>
                <c:pt idx="69">
                  <c:v>3.9636962208934357</c:v>
                </c:pt>
                <c:pt idx="70">
                  <c:v>3.9699920465646619</c:v>
                </c:pt>
                <c:pt idx="71">
                  <c:v>3.9634592797489692</c:v>
                </c:pt>
                <c:pt idx="72">
                  <c:v>3.9751758588395694</c:v>
                </c:pt>
                <c:pt idx="73">
                  <c:v>3.9834807207157947</c:v>
                </c:pt>
                <c:pt idx="74">
                  <c:v>4.0104521419866614</c:v>
                </c:pt>
                <c:pt idx="75">
                  <c:v>4.0305473478404803</c:v>
                </c:pt>
                <c:pt idx="76">
                  <c:v>4.0501477839886384</c:v>
                </c:pt>
                <c:pt idx="77">
                  <c:v>4.0725168451766711</c:v>
                </c:pt>
                <c:pt idx="78">
                  <c:v>4.0998595514060892</c:v>
                </c:pt>
                <c:pt idx="79">
                  <c:v>4.1138302295371751</c:v>
                </c:pt>
                <c:pt idx="80">
                  <c:v>4.1429275485909551</c:v>
                </c:pt>
                <c:pt idx="81">
                  <c:v>4.1580212279201545</c:v>
                </c:pt>
                <c:pt idx="82">
                  <c:v>4.203625417505684</c:v>
                </c:pt>
                <c:pt idx="83">
                  <c:v>4.2424408664590247</c:v>
                </c:pt>
                <c:pt idx="84">
                  <c:v>4.3152162629832853</c:v>
                </c:pt>
                <c:pt idx="85">
                  <c:v>4.3860703439538469</c:v>
                </c:pt>
                <c:pt idx="86">
                  <c:v>4.4839832663183579</c:v>
                </c:pt>
                <c:pt idx="87">
                  <c:v>4.5841591538495674</c:v>
                </c:pt>
                <c:pt idx="88">
                  <c:v>4.7160227398438836</c:v>
                </c:pt>
                <c:pt idx="89">
                  <c:v>4.8518153544480604</c:v>
                </c:pt>
                <c:pt idx="90">
                  <c:v>5.0308356878996792</c:v>
                </c:pt>
                <c:pt idx="91">
                  <c:v>5.2229231225493189</c:v>
                </c:pt>
                <c:pt idx="92">
                  <c:v>5.4584624530740653</c:v>
                </c:pt>
                <c:pt idx="93">
                  <c:v>5.7367806132330763</c:v>
                </c:pt>
                <c:pt idx="94">
                  <c:v>6.0290869215899905</c:v>
                </c:pt>
                <c:pt idx="95">
                  <c:v>6.3896812708764488</c:v>
                </c:pt>
                <c:pt idx="96">
                  <c:v>6.7228192027545504</c:v>
                </c:pt>
                <c:pt idx="97">
                  <c:v>7.1458540838221047</c:v>
                </c:pt>
                <c:pt idx="98">
                  <c:v>7.5127915921703039</c:v>
                </c:pt>
                <c:pt idx="99">
                  <c:v>7.993461486136149</c:v>
                </c:pt>
                <c:pt idx="100">
                  <c:v>8.3687230445903378</c:v>
                </c:pt>
                <c:pt idx="101">
                  <c:v>8.8658420589884699</c:v>
                </c:pt>
                <c:pt idx="102">
                  <c:v>9.1855559740527841</c:v>
                </c:pt>
                <c:pt idx="103">
                  <c:v>9.6256471731235269</c:v>
                </c:pt>
                <c:pt idx="104">
                  <c:v>9.8279608723020502</c:v>
                </c:pt>
                <c:pt idx="105">
                  <c:v>10.124430063945265</c:v>
                </c:pt>
                <c:pt idx="106">
                  <c:v>10.177698027548962</c:v>
                </c:pt>
                <c:pt idx="107">
                  <c:v>10.292207114253101</c:v>
                </c:pt>
                <c:pt idx="108">
                  <c:v>10.179500581768584</c:v>
                </c:pt>
                <c:pt idx="109">
                  <c:v>10.077278283423393</c:v>
                </c:pt>
                <c:pt idx="110">
                  <c:v>9.7952429315455838</c:v>
                </c:pt>
                <c:pt idx="111">
                  <c:v>9.4786671674883216</c:v>
                </c:pt>
                <c:pt idx="112">
                  <c:v>9.0516401457810574</c:v>
                </c:pt>
                <c:pt idx="113">
                  <c:v>8.565685604950211</c:v>
                </c:pt>
                <c:pt idx="114">
                  <c:v>8.0416019366131675</c:v>
                </c:pt>
                <c:pt idx="115">
                  <c:v>7.4378565538185448</c:v>
                </c:pt>
                <c:pt idx="116">
                  <c:v>6.87403928670832</c:v>
                </c:pt>
                <c:pt idx="117">
                  <c:v>6.2202052783064072</c:v>
                </c:pt>
                <c:pt idx="118">
                  <c:v>5.6527905556839952</c:v>
                </c:pt>
                <c:pt idx="119">
                  <c:v>4.9903552442832249</c:v>
                </c:pt>
                <c:pt idx="120">
                  <c:v>4.4629861807008835</c:v>
                </c:pt>
                <c:pt idx="121">
                  <c:v>3.8480774439179473</c:v>
                </c:pt>
                <c:pt idx="122">
                  <c:v>3.3946253129060784</c:v>
                </c:pt>
                <c:pt idx="123">
                  <c:v>2.861111816513517</c:v>
                </c:pt>
                <c:pt idx="124">
                  <c:v>2.4904898020806905</c:v>
                </c:pt>
                <c:pt idx="125">
                  <c:v>2.0482917773804541</c:v>
                </c:pt>
                <c:pt idx="126">
                  <c:v>1.7601811344538825</c:v>
                </c:pt>
                <c:pt idx="127">
                  <c:v>1.41652796437793</c:v>
                </c:pt>
                <c:pt idx="128">
                  <c:v>1.2153726688515332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'50mm'!$O$1</c:f>
              <c:strCache>
                <c:ptCount val="1"/>
                <c:pt idx="0">
                  <c:v>fs900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'50mm'!$B$2:$B$222</c:f>
              <c:numCache>
                <c:formatCode>General</c:formatCode>
                <c:ptCount val="221"/>
                <c:pt idx="0">
                  <c:v>0</c:v>
                </c:pt>
                <c:pt idx="1">
                  <c:v>2.3300000000000001E-2</c:v>
                </c:pt>
                <c:pt idx="2">
                  <c:v>4.6600000000000003E-2</c:v>
                </c:pt>
                <c:pt idx="3">
                  <c:v>6.9900000000000004E-2</c:v>
                </c:pt>
                <c:pt idx="4">
                  <c:v>9.3200000000000005E-2</c:v>
                </c:pt>
                <c:pt idx="5">
                  <c:v>0.11650000000000001</c:v>
                </c:pt>
                <c:pt idx="6">
                  <c:v>0.13980000000000001</c:v>
                </c:pt>
                <c:pt idx="7">
                  <c:v>0.16309999999999999</c:v>
                </c:pt>
                <c:pt idx="8">
                  <c:v>0.18640000000000001</c:v>
                </c:pt>
                <c:pt idx="9">
                  <c:v>0.2097</c:v>
                </c:pt>
                <c:pt idx="10">
                  <c:v>0.23300000000000001</c:v>
                </c:pt>
                <c:pt idx="11">
                  <c:v>0.25629999999999997</c:v>
                </c:pt>
                <c:pt idx="12">
                  <c:v>0.27960000000000002</c:v>
                </c:pt>
                <c:pt idx="13">
                  <c:v>0.3029</c:v>
                </c:pt>
                <c:pt idx="14">
                  <c:v>0.32619999999999999</c:v>
                </c:pt>
                <c:pt idx="15">
                  <c:v>0.34949999999999998</c:v>
                </c:pt>
                <c:pt idx="16">
                  <c:v>0.37280000000000002</c:v>
                </c:pt>
                <c:pt idx="17">
                  <c:v>0.39610000000000001</c:v>
                </c:pt>
                <c:pt idx="18">
                  <c:v>0.4194</c:v>
                </c:pt>
                <c:pt idx="19">
                  <c:v>0.44269999999999998</c:v>
                </c:pt>
                <c:pt idx="20">
                  <c:v>0.46600000000000003</c:v>
                </c:pt>
                <c:pt idx="21">
                  <c:v>0.48930000000000001</c:v>
                </c:pt>
                <c:pt idx="22">
                  <c:v>0.51259999999999994</c:v>
                </c:pt>
                <c:pt idx="23">
                  <c:v>0.53590000000000004</c:v>
                </c:pt>
                <c:pt idx="24">
                  <c:v>0.55920000000000003</c:v>
                </c:pt>
                <c:pt idx="25">
                  <c:v>0.58250000000000002</c:v>
                </c:pt>
                <c:pt idx="26">
                  <c:v>0.60580000000000001</c:v>
                </c:pt>
                <c:pt idx="27">
                  <c:v>0.62909999999999999</c:v>
                </c:pt>
                <c:pt idx="28">
                  <c:v>0.65239999999999998</c:v>
                </c:pt>
                <c:pt idx="29">
                  <c:v>0.67569999999999997</c:v>
                </c:pt>
                <c:pt idx="30">
                  <c:v>0.69899999999999995</c:v>
                </c:pt>
                <c:pt idx="31">
                  <c:v>0.72230000000000005</c:v>
                </c:pt>
                <c:pt idx="32">
                  <c:v>0.74560000000000004</c:v>
                </c:pt>
                <c:pt idx="33">
                  <c:v>0.76890000000000003</c:v>
                </c:pt>
                <c:pt idx="34">
                  <c:v>0.79220000000000002</c:v>
                </c:pt>
                <c:pt idx="35">
                  <c:v>0.8155</c:v>
                </c:pt>
                <c:pt idx="36">
                  <c:v>0.83879999999999999</c:v>
                </c:pt>
                <c:pt idx="37">
                  <c:v>0.86209999999999998</c:v>
                </c:pt>
                <c:pt idx="38">
                  <c:v>0.88539999999999996</c:v>
                </c:pt>
                <c:pt idx="39">
                  <c:v>0.90869999999999995</c:v>
                </c:pt>
                <c:pt idx="40">
                  <c:v>0.93200000000000005</c:v>
                </c:pt>
                <c:pt idx="41">
                  <c:v>0.95530000000000004</c:v>
                </c:pt>
                <c:pt idx="42">
                  <c:v>0.97860000000000003</c:v>
                </c:pt>
                <c:pt idx="43">
                  <c:v>1.0019</c:v>
                </c:pt>
                <c:pt idx="44">
                  <c:v>1.0251999999999999</c:v>
                </c:pt>
                <c:pt idx="45">
                  <c:v>1.0485</c:v>
                </c:pt>
                <c:pt idx="46">
                  <c:v>1.0718000000000001</c:v>
                </c:pt>
                <c:pt idx="47">
                  <c:v>1.0951</c:v>
                </c:pt>
                <c:pt idx="48">
                  <c:v>1.1184000000000001</c:v>
                </c:pt>
                <c:pt idx="49">
                  <c:v>1.1416999999999999</c:v>
                </c:pt>
                <c:pt idx="50">
                  <c:v>1.165</c:v>
                </c:pt>
                <c:pt idx="51">
                  <c:v>1.1882999999999999</c:v>
                </c:pt>
                <c:pt idx="52">
                  <c:v>1.2116</c:v>
                </c:pt>
                <c:pt idx="53">
                  <c:v>1.2349000000000001</c:v>
                </c:pt>
                <c:pt idx="54">
                  <c:v>1.2582</c:v>
                </c:pt>
                <c:pt idx="55">
                  <c:v>1.2815000000000001</c:v>
                </c:pt>
                <c:pt idx="56">
                  <c:v>1.3048</c:v>
                </c:pt>
                <c:pt idx="57">
                  <c:v>1.3281000000000001</c:v>
                </c:pt>
                <c:pt idx="58">
                  <c:v>1.3513999999999999</c:v>
                </c:pt>
                <c:pt idx="59">
                  <c:v>1.3747</c:v>
                </c:pt>
                <c:pt idx="60">
                  <c:v>1.3979999999999999</c:v>
                </c:pt>
                <c:pt idx="61">
                  <c:v>1.4213</c:v>
                </c:pt>
                <c:pt idx="62">
                  <c:v>1.4446000000000001</c:v>
                </c:pt>
                <c:pt idx="63">
                  <c:v>1.4679</c:v>
                </c:pt>
                <c:pt idx="64">
                  <c:v>1.4912000000000001</c:v>
                </c:pt>
                <c:pt idx="65">
                  <c:v>1.5145</c:v>
                </c:pt>
                <c:pt idx="66">
                  <c:v>1.5378000000000001</c:v>
                </c:pt>
                <c:pt idx="67">
                  <c:v>1.5610999999999999</c:v>
                </c:pt>
                <c:pt idx="68">
                  <c:v>1.5844</c:v>
                </c:pt>
                <c:pt idx="69">
                  <c:v>1.6076999999999999</c:v>
                </c:pt>
                <c:pt idx="70">
                  <c:v>1.631</c:v>
                </c:pt>
                <c:pt idx="71">
                  <c:v>1.6543000000000001</c:v>
                </c:pt>
                <c:pt idx="72">
                  <c:v>1.6776</c:v>
                </c:pt>
                <c:pt idx="73">
                  <c:v>1.7009000000000001</c:v>
                </c:pt>
                <c:pt idx="74">
                  <c:v>1.7242</c:v>
                </c:pt>
                <c:pt idx="75">
                  <c:v>1.7475000000000001</c:v>
                </c:pt>
                <c:pt idx="76">
                  <c:v>1.7707999999999999</c:v>
                </c:pt>
                <c:pt idx="77">
                  <c:v>1.7941</c:v>
                </c:pt>
                <c:pt idx="78">
                  <c:v>1.8173999999999999</c:v>
                </c:pt>
                <c:pt idx="79">
                  <c:v>1.8407</c:v>
                </c:pt>
                <c:pt idx="80">
                  <c:v>1.8640000000000001</c:v>
                </c:pt>
                <c:pt idx="81">
                  <c:v>1.8873</c:v>
                </c:pt>
                <c:pt idx="82">
                  <c:v>1.9106000000000001</c:v>
                </c:pt>
                <c:pt idx="83">
                  <c:v>1.9339</c:v>
                </c:pt>
                <c:pt idx="84">
                  <c:v>1.9572000000000001</c:v>
                </c:pt>
                <c:pt idx="85">
                  <c:v>1.9804999999999999</c:v>
                </c:pt>
                <c:pt idx="86">
                  <c:v>2.0038</c:v>
                </c:pt>
                <c:pt idx="87">
                  <c:v>2.0270999999999999</c:v>
                </c:pt>
                <c:pt idx="88">
                  <c:v>2.0503999999999998</c:v>
                </c:pt>
                <c:pt idx="89">
                  <c:v>2.0737000000000001</c:v>
                </c:pt>
                <c:pt idx="90">
                  <c:v>2.097</c:v>
                </c:pt>
                <c:pt idx="91">
                  <c:v>2.1202999999999999</c:v>
                </c:pt>
                <c:pt idx="92">
                  <c:v>2.1436000000000002</c:v>
                </c:pt>
                <c:pt idx="93">
                  <c:v>2.1669</c:v>
                </c:pt>
                <c:pt idx="94">
                  <c:v>2.1901999999999999</c:v>
                </c:pt>
                <c:pt idx="95">
                  <c:v>2.2134999999999998</c:v>
                </c:pt>
                <c:pt idx="96">
                  <c:v>2.2368000000000001</c:v>
                </c:pt>
                <c:pt idx="97">
                  <c:v>2.2601</c:v>
                </c:pt>
                <c:pt idx="98">
                  <c:v>2.2833999999999999</c:v>
                </c:pt>
                <c:pt idx="99">
                  <c:v>2.3067000000000002</c:v>
                </c:pt>
                <c:pt idx="100">
                  <c:v>2.33</c:v>
                </c:pt>
                <c:pt idx="101">
                  <c:v>2.3532999999999999</c:v>
                </c:pt>
                <c:pt idx="102">
                  <c:v>2.3765999999999998</c:v>
                </c:pt>
                <c:pt idx="103">
                  <c:v>2.3999000000000001</c:v>
                </c:pt>
                <c:pt idx="104">
                  <c:v>2.4232</c:v>
                </c:pt>
                <c:pt idx="105">
                  <c:v>2.4464999999999999</c:v>
                </c:pt>
                <c:pt idx="106">
                  <c:v>2.4698000000000002</c:v>
                </c:pt>
                <c:pt idx="107">
                  <c:v>2.4931000000000001</c:v>
                </c:pt>
                <c:pt idx="108">
                  <c:v>2.5164</c:v>
                </c:pt>
                <c:pt idx="109">
                  <c:v>2.5396999999999998</c:v>
                </c:pt>
                <c:pt idx="110">
                  <c:v>2.5630000000000002</c:v>
                </c:pt>
                <c:pt idx="111">
                  <c:v>2.5863</c:v>
                </c:pt>
                <c:pt idx="112">
                  <c:v>2.6095999999999999</c:v>
                </c:pt>
                <c:pt idx="113">
                  <c:v>2.6328999999999998</c:v>
                </c:pt>
                <c:pt idx="114">
                  <c:v>2.6562000000000001</c:v>
                </c:pt>
                <c:pt idx="115">
                  <c:v>2.6795</c:v>
                </c:pt>
                <c:pt idx="116">
                  <c:v>2.7027999999999999</c:v>
                </c:pt>
                <c:pt idx="117">
                  <c:v>2.7261000000000002</c:v>
                </c:pt>
                <c:pt idx="118">
                  <c:v>2.7494000000000001</c:v>
                </c:pt>
                <c:pt idx="119">
                  <c:v>2.7726999999999999</c:v>
                </c:pt>
                <c:pt idx="120">
                  <c:v>2.7959999999999998</c:v>
                </c:pt>
                <c:pt idx="121">
                  <c:v>2.8193000000000001</c:v>
                </c:pt>
                <c:pt idx="122">
                  <c:v>2.8426</c:v>
                </c:pt>
                <c:pt idx="123">
                  <c:v>2.8658999999999999</c:v>
                </c:pt>
                <c:pt idx="124">
                  <c:v>2.8892000000000002</c:v>
                </c:pt>
                <c:pt idx="125">
                  <c:v>2.9125000000000001</c:v>
                </c:pt>
                <c:pt idx="126">
                  <c:v>2.9358</c:v>
                </c:pt>
                <c:pt idx="127">
                  <c:v>2.9590999999999998</c:v>
                </c:pt>
                <c:pt idx="128">
                  <c:v>2.9824000000000002</c:v>
                </c:pt>
              </c:numCache>
            </c:numRef>
          </c:xVal>
          <c:yVal>
            <c:numRef>
              <c:f>'50mm'!$O$2:$O$222</c:f>
              <c:numCache>
                <c:formatCode>General</c:formatCode>
                <c:ptCount val="221"/>
                <c:pt idx="0">
                  <c:v>3.5205339326106575</c:v>
                </c:pt>
                <c:pt idx="1">
                  <c:v>3.4822884242431655</c:v>
                </c:pt>
                <c:pt idx="2">
                  <c:v>3.6094326866289208</c:v>
                </c:pt>
                <c:pt idx="3">
                  <c:v>3.7335753206330815</c:v>
                </c:pt>
                <c:pt idx="4">
                  <c:v>3.9749345351772054</c:v>
                </c:pt>
                <c:pt idx="5">
                  <c:v>3.9900236417823325</c:v>
                </c:pt>
                <c:pt idx="6">
                  <c:v>3.8790580499819702</c:v>
                </c:pt>
                <c:pt idx="7">
                  <c:v>3.7717505997618166</c:v>
                </c:pt>
                <c:pt idx="8">
                  <c:v>3.5369129040421203</c:v>
                </c:pt>
                <c:pt idx="9">
                  <c:v>3.4764781636534163</c:v>
                </c:pt>
                <c:pt idx="10">
                  <c:v>3.4940035154901774</c:v>
                </c:pt>
                <c:pt idx="11">
                  <c:v>3.5481606607750837</c:v>
                </c:pt>
                <c:pt idx="12">
                  <c:v>3.5715323333594342</c:v>
                </c:pt>
                <c:pt idx="13">
                  <c:v>3.6356297394481443</c:v>
                </c:pt>
                <c:pt idx="14">
                  <c:v>3.6316145882472304</c:v>
                </c:pt>
                <c:pt idx="15">
                  <c:v>3.5958079510774756</c:v>
                </c:pt>
                <c:pt idx="16">
                  <c:v>3.5337220019385058</c:v>
                </c:pt>
                <c:pt idx="17">
                  <c:v>3.4678474593290152</c:v>
                </c:pt>
                <c:pt idx="18">
                  <c:v>3.4390752102199018</c:v>
                </c:pt>
                <c:pt idx="19">
                  <c:v>3.4335415536459291</c:v>
                </c:pt>
                <c:pt idx="20">
                  <c:v>3.4753165493601039</c:v>
                </c:pt>
                <c:pt idx="21">
                  <c:v>3.5096799517131259</c:v>
                </c:pt>
                <c:pt idx="22">
                  <c:v>3.5152484827628521</c:v>
                </c:pt>
                <c:pt idx="23">
                  <c:v>3.5046332205525772</c:v>
                </c:pt>
                <c:pt idx="24">
                  <c:v>3.5083301616815534</c:v>
                </c:pt>
                <c:pt idx="25">
                  <c:v>3.5198844337504087</c:v>
                </c:pt>
                <c:pt idx="26">
                  <c:v>3.5192629212162791</c:v>
                </c:pt>
                <c:pt idx="27">
                  <c:v>3.5446701185156564</c:v>
                </c:pt>
                <c:pt idx="28">
                  <c:v>3.5593160982771863</c:v>
                </c:pt>
                <c:pt idx="29">
                  <c:v>3.5711158720404139</c:v>
                </c:pt>
                <c:pt idx="30">
                  <c:v>3.5680738093997637</c:v>
                </c:pt>
                <c:pt idx="31">
                  <c:v>3.5661711768136168</c:v>
                </c:pt>
                <c:pt idx="32">
                  <c:v>3.5486041702521831</c:v>
                </c:pt>
                <c:pt idx="33">
                  <c:v>3.5497856803328802</c:v>
                </c:pt>
                <c:pt idx="34">
                  <c:v>3.5613762184581463</c:v>
                </c:pt>
                <c:pt idx="35">
                  <c:v>3.5770107149837345</c:v>
                </c:pt>
                <c:pt idx="36">
                  <c:v>3.577658587463747</c:v>
                </c:pt>
                <c:pt idx="37">
                  <c:v>3.5818400118991853</c:v>
                </c:pt>
                <c:pt idx="38">
                  <c:v>3.5628760222872979</c:v>
                </c:pt>
                <c:pt idx="39">
                  <c:v>3.5485872026567553</c:v>
                </c:pt>
                <c:pt idx="40">
                  <c:v>3.5378689727008457</c:v>
                </c:pt>
                <c:pt idx="41">
                  <c:v>3.5321663391958378</c:v>
                </c:pt>
                <c:pt idx="42">
                  <c:v>3.5444434334975097</c:v>
                </c:pt>
                <c:pt idx="43">
                  <c:v>3.5557322175380528</c:v>
                </c:pt>
                <c:pt idx="44">
                  <c:v>3.5523754056457504</c:v>
                </c:pt>
                <c:pt idx="45">
                  <c:v>3.5526094411079048</c:v>
                </c:pt>
                <c:pt idx="46">
                  <c:v>3.5349415538314655</c:v>
                </c:pt>
                <c:pt idx="47">
                  <c:v>3.519124904967688</c:v>
                </c:pt>
                <c:pt idx="48">
                  <c:v>3.5108501406929267</c:v>
                </c:pt>
                <c:pt idx="49">
                  <c:v>3.4997095738214496</c:v>
                </c:pt>
                <c:pt idx="50">
                  <c:v>3.5173217572764357</c:v>
                </c:pt>
                <c:pt idx="51">
                  <c:v>3.5387903928633704</c:v>
                </c:pt>
                <c:pt idx="52">
                  <c:v>3.5469243382193332</c:v>
                </c:pt>
                <c:pt idx="53">
                  <c:v>3.5717726044119247</c:v>
                </c:pt>
                <c:pt idx="54">
                  <c:v>3.5627377333611787</c:v>
                </c:pt>
                <c:pt idx="55">
                  <c:v>3.5549072606328198</c:v>
                </c:pt>
                <c:pt idx="56">
                  <c:v>3.5477240217739103</c:v>
                </c:pt>
                <c:pt idx="57">
                  <c:v>3.5280209560488416</c:v>
                </c:pt>
                <c:pt idx="58">
                  <c:v>3.5367233665231663</c:v>
                </c:pt>
                <c:pt idx="59">
                  <c:v>3.5411699778864691</c:v>
                </c:pt>
                <c:pt idx="60">
                  <c:v>3.5466899701016947</c:v>
                </c:pt>
                <c:pt idx="61">
                  <c:v>3.558888706832847</c:v>
                </c:pt>
                <c:pt idx="62">
                  <c:v>3.5538294751503945</c:v>
                </c:pt>
                <c:pt idx="63">
                  <c:v>3.5606573672697173</c:v>
                </c:pt>
                <c:pt idx="64">
                  <c:v>3.5703204143184468</c:v>
                </c:pt>
                <c:pt idx="65">
                  <c:v>3.5724179721952032</c:v>
                </c:pt>
                <c:pt idx="66">
                  <c:v>3.5789933174215682</c:v>
                </c:pt>
                <c:pt idx="67">
                  <c:v>3.5908370939326311</c:v>
                </c:pt>
                <c:pt idx="68">
                  <c:v>3.5977543265284244</c:v>
                </c:pt>
                <c:pt idx="69">
                  <c:v>3.6136904702839172</c:v>
                </c:pt>
                <c:pt idx="70">
                  <c:v>3.6191048670709289</c:v>
                </c:pt>
                <c:pt idx="71">
                  <c:v>3.610601512683981</c:v>
                </c:pt>
                <c:pt idx="72">
                  <c:v>3.6169442437484127</c:v>
                </c:pt>
                <c:pt idx="73">
                  <c:v>3.6149144678904461</c:v>
                </c:pt>
                <c:pt idx="74">
                  <c:v>3.6316498661062346</c:v>
                </c:pt>
                <c:pt idx="75">
                  <c:v>3.6436428737629352</c:v>
                </c:pt>
                <c:pt idx="76">
                  <c:v>3.6570326759332117</c:v>
                </c:pt>
                <c:pt idx="77">
                  <c:v>3.6757175807377456</c:v>
                </c:pt>
                <c:pt idx="78">
                  <c:v>3.7032954116740711</c:v>
                </c:pt>
                <c:pt idx="79">
                  <c:v>3.7156014174345966</c:v>
                </c:pt>
                <c:pt idx="80">
                  <c:v>3.747835031031471</c:v>
                </c:pt>
                <c:pt idx="81">
                  <c:v>3.765200541155548</c:v>
                </c:pt>
                <c:pt idx="82">
                  <c:v>3.809308076074883</c:v>
                </c:pt>
                <c:pt idx="83">
                  <c:v>3.8553949482849657</c:v>
                </c:pt>
                <c:pt idx="84">
                  <c:v>3.9285874441002893</c:v>
                </c:pt>
                <c:pt idx="85">
                  <c:v>4.0030139942742009</c:v>
                </c:pt>
                <c:pt idx="86">
                  <c:v>4.0982932428014758</c:v>
                </c:pt>
                <c:pt idx="87">
                  <c:v>4.1942880728279865</c:v>
                </c:pt>
                <c:pt idx="88">
                  <c:v>4.3168207349225325</c:v>
                </c:pt>
                <c:pt idx="89">
                  <c:v>4.4479469809762238</c:v>
                </c:pt>
                <c:pt idx="90">
                  <c:v>4.6140438742941523</c:v>
                </c:pt>
                <c:pt idx="91">
                  <c:v>4.7977332675252384</c:v>
                </c:pt>
                <c:pt idx="92">
                  <c:v>5.0121920327786267</c:v>
                </c:pt>
                <c:pt idx="93">
                  <c:v>5.2699052724157127</c:v>
                </c:pt>
                <c:pt idx="94">
                  <c:v>5.5295186208177913</c:v>
                </c:pt>
                <c:pt idx="95">
                  <c:v>5.8524672834499762</c:v>
                </c:pt>
                <c:pt idx="96">
                  <c:v>6.1370743056313763</c:v>
                </c:pt>
                <c:pt idx="97">
                  <c:v>6.498242712786003</c:v>
                </c:pt>
                <c:pt idx="98">
                  <c:v>6.7890785545990662</c:v>
                </c:pt>
                <c:pt idx="99">
                  <c:v>7.1711095475730939</c:v>
                </c:pt>
                <c:pt idx="100">
                  <c:v>7.4464108266651943</c:v>
                </c:pt>
                <c:pt idx="101">
                  <c:v>7.8125430082936456</c:v>
                </c:pt>
                <c:pt idx="102">
                  <c:v>8.0220023101518674</c:v>
                </c:pt>
                <c:pt idx="103">
                  <c:v>8.3195242339508688</c:v>
                </c:pt>
                <c:pt idx="104">
                  <c:v>8.4290250566560783</c:v>
                </c:pt>
                <c:pt idx="105">
                  <c:v>8.6055044842876516</c:v>
                </c:pt>
                <c:pt idx="106">
                  <c:v>8.6086375218963962</c:v>
                </c:pt>
                <c:pt idx="107">
                  <c:v>8.6551144637935646</c:v>
                </c:pt>
                <c:pt idx="108">
                  <c:v>8.5456564009651537</c:v>
                </c:pt>
                <c:pt idx="109">
                  <c:v>8.4478728072281779</c:v>
                </c:pt>
                <c:pt idx="110">
                  <c:v>8.2293758210659309</c:v>
                </c:pt>
                <c:pt idx="111">
                  <c:v>7.992775723669542</c:v>
                </c:pt>
                <c:pt idx="112">
                  <c:v>7.6821452050286538</c:v>
                </c:pt>
                <c:pt idx="113">
                  <c:v>7.3397779773291152</c:v>
                </c:pt>
                <c:pt idx="114">
                  <c:v>6.9707386672366827</c:v>
                </c:pt>
                <c:pt idx="115">
                  <c:v>6.5615452071014078</c:v>
                </c:pt>
                <c:pt idx="116">
                  <c:v>6.1735126144820329</c:v>
                </c:pt>
                <c:pt idx="117">
                  <c:v>5.7411651481509445</c:v>
                </c:pt>
                <c:pt idx="118">
                  <c:v>5.3489625688040974</c:v>
                </c:pt>
                <c:pt idx="119">
                  <c:v>4.9072168335667117</c:v>
                </c:pt>
                <c:pt idx="120">
                  <c:v>4.5324387684405671</c:v>
                </c:pt>
                <c:pt idx="121">
                  <c:v>4.1137514819345826</c:v>
                </c:pt>
                <c:pt idx="122">
                  <c:v>3.7798253783958771</c:v>
                </c:pt>
                <c:pt idx="123">
                  <c:v>3.4077442932732329</c:v>
                </c:pt>
                <c:pt idx="124">
                  <c:v>3.118884546452668</c:v>
                </c:pt>
                <c:pt idx="125">
                  <c:v>2.8036739909634871</c:v>
                </c:pt>
                <c:pt idx="126">
                  <c:v>2.5662332589333992</c:v>
                </c:pt>
                <c:pt idx="127">
                  <c:v>2.3071435438021006</c:v>
                </c:pt>
                <c:pt idx="128">
                  <c:v>2.1227755866084257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18464"/>
        <c:axId val="101119040"/>
      </c:scatterChart>
      <c:valAx>
        <c:axId val="101118464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119040"/>
        <c:crosses val="autoZero"/>
        <c:crossBetween val="midCat"/>
      </c:valAx>
      <c:valAx>
        <c:axId val="101119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 (ppm)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118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230555555555555"/>
          <c:y val="0.24016477107028289"/>
          <c:w val="0.14491666666666667"/>
          <c:h val="0.25115157480314959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5362B7-744A-4253-8ADC-1A3744C2D45D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ADD138-8DEA-4F61-8739-0DF4BD932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04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5EB94-FA86-43D0-9719-4DE25B2AE468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66DB31-10AF-48AE-ACDF-EADE5BFF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6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9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1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5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is spectral radiance from</a:t>
            </a:r>
            <a:r>
              <a:rPr lang="en-US" baseline="0" dirty="0" smtClean="0"/>
              <a:t> slide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195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7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370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534400" y="6583363"/>
            <a:ext cx="5854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865A7F5-0C2B-4DE5-9C8D-D223021BCBFC}" type="slidenum">
              <a:rPr lang="en-US" sz="1200" baseline="0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‹#›</a:t>
            </a:fld>
            <a:r>
              <a:rPr lang="en-US" sz="1200" baseline="0" dirty="0" smtClean="0">
                <a:solidFill>
                  <a:schemeClr val="tx1"/>
                </a:solidFill>
                <a:latin typeface="Arial" pitchFamily="34" charset="0"/>
              </a:rPr>
              <a:t>/24</a:t>
            </a:r>
            <a:endParaRPr lang="en-US" sz="1200" baseline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169" descr="seal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" y="0"/>
            <a:ext cx="811212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29" y="28575"/>
            <a:ext cx="843296" cy="820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Optical Thermometry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8400" y="3429000"/>
            <a:ext cx="4494476" cy="113877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err="1" smtClean="0"/>
              <a:t>Haiqing</a:t>
            </a:r>
            <a:r>
              <a:rPr lang="en-US" sz="2000" dirty="0" smtClean="0"/>
              <a:t> </a:t>
            </a:r>
            <a:r>
              <a:rPr lang="en-US" sz="2000" dirty="0" err="1" smtClean="0"/>
              <a:t>Guo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Dept. of Fire Protection Engineering</a:t>
            </a:r>
          </a:p>
          <a:p>
            <a:pPr marL="0" indent="0">
              <a:buNone/>
            </a:pPr>
            <a:r>
              <a:rPr lang="en-US" sz="2000" dirty="0" smtClean="0"/>
              <a:t>hguo@umd.edu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kern="0" dirty="0" smtClean="0"/>
              <a:t>Lab Methods Day</a:t>
            </a:r>
          </a:p>
          <a:p>
            <a:pPr marL="0" indent="0" algn="ctr">
              <a:buFontTx/>
              <a:buNone/>
            </a:pPr>
            <a:r>
              <a:rPr lang="en-US" sz="1600" kern="0" smtClean="0"/>
              <a:t>June 25, </a:t>
            </a:r>
            <a:r>
              <a:rPr lang="en-US" sz="1600" kern="0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638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Ratio Pyrometry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830997"/>
          </a:xfrm>
        </p:spPr>
        <p:txBody>
          <a:bodyPr/>
          <a:lstStyle/>
          <a:p>
            <a:pPr algn="just"/>
            <a:r>
              <a:rPr lang="en-US" sz="2400" dirty="0" smtClean="0"/>
              <a:t>With multiple bandpass filters, ratio pyrometry allows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s</a:t>
            </a:r>
            <a:r>
              <a:rPr lang="en-US" sz="2400" dirty="0" smtClean="0"/>
              <a:t> and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m</a:t>
            </a:r>
            <a:r>
              <a:rPr lang="en-US" sz="2400" dirty="0" smtClean="0"/>
              <a:t>) to be cancelled: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31612"/>
              </p:ext>
            </p:extLst>
          </p:nvPr>
        </p:nvGraphicFramePr>
        <p:xfrm>
          <a:off x="2514600" y="2514600"/>
          <a:ext cx="474599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6" name="Equation" r:id="rId3" imgW="2070100" imgH="431800" progId="Equation.3">
                  <p:embed/>
                </p:oleObj>
              </mc:Choice>
              <mc:Fallback>
                <p:oleObj name="Equation" r:id="rId3" imgW="20701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74599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7289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08725"/>
              </p:ext>
            </p:extLst>
          </p:nvPr>
        </p:nvGraphicFramePr>
        <p:xfrm>
          <a:off x="2070100" y="4240099"/>
          <a:ext cx="46053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" name="Equation" r:id="rId5" imgW="2108160" imgH="406080" progId="Equation.3">
                  <p:embed/>
                </p:oleObj>
              </mc:Choice>
              <mc:Fallback>
                <p:oleObj name="Equation" r:id="rId5" imgW="21081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240099"/>
                        <a:ext cx="4605338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5297269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=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Δ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/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 constant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filter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camera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vary with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s</a:t>
            </a:r>
            <a:r>
              <a:rPr lang="en-US" dirty="0" smtClean="0"/>
              <a:t> from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711785"/>
          </a:xfrm>
        </p:spPr>
        <p:txBody>
          <a:bodyPr/>
          <a:lstStyle/>
          <a:p>
            <a:pPr algn="just"/>
            <a:r>
              <a:rPr lang="en-US" sz="2400" dirty="0" smtClean="0"/>
              <a:t>The pyrometry determined temperature can be used to obtain the soot volume fraction for each filter.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sz="2400" dirty="0"/>
              <a:t>A </a:t>
            </a:r>
            <a:r>
              <a:rPr lang="en-US" sz="2400" dirty="0" smtClean="0"/>
              <a:t>soot refractive </a:t>
            </a:r>
            <a:r>
              <a:rPr lang="en-US" sz="2400" dirty="0"/>
              <a:t>index of </a:t>
            </a:r>
            <a:r>
              <a:rPr lang="en-US" sz="2400" i="1" dirty="0"/>
              <a:t>m </a:t>
            </a:r>
            <a:r>
              <a:rPr lang="en-US" sz="2400" dirty="0"/>
              <a:t>= 1.57 – 0.56 </a:t>
            </a:r>
            <a:r>
              <a:rPr lang="en-US" sz="2400" i="1" dirty="0"/>
              <a:t>i </a:t>
            </a:r>
            <a:r>
              <a:rPr lang="en-US" sz="2400" dirty="0"/>
              <a:t>i</a:t>
            </a:r>
            <a:r>
              <a:rPr lang="en-US" sz="2400" dirty="0" smtClean="0"/>
              <a:t>s commonly assumed, </a:t>
            </a:r>
            <a:r>
              <a:rPr lang="en-US" sz="2400" dirty="0"/>
              <a:t>which yields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m</a:t>
            </a:r>
            <a:r>
              <a:rPr lang="en-US" sz="2400" dirty="0"/>
              <a:t>) = 0.26.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Any uncertainty in </a:t>
            </a:r>
            <a:r>
              <a:rPr lang="en-US" sz="2400" i="1" dirty="0" smtClean="0"/>
              <a:t>T</a:t>
            </a:r>
            <a:r>
              <a:rPr lang="en-US" sz="2400" dirty="0" smtClean="0"/>
              <a:t> is amplified in determining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s</a:t>
            </a:r>
            <a:r>
              <a:rPr lang="en-US" sz="2400" dirty="0" smtClean="0"/>
              <a:t>.</a:t>
            </a:r>
            <a:endParaRPr lang="en-US" sz="2400" baseline="-25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91168"/>
              </p:ext>
            </p:extLst>
          </p:nvPr>
        </p:nvGraphicFramePr>
        <p:xfrm>
          <a:off x="2057400" y="2590800"/>
          <a:ext cx="44180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" name="Equation" r:id="rId3" imgW="2006280" imgH="406080" progId="Equation.3">
                  <p:embed/>
                </p:oleObj>
              </mc:Choice>
              <mc:Fallback>
                <p:oleObj name="Equation" r:id="rId3" imgW="200628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4418012" cy="903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7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Camera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5414"/>
            <a:ext cx="7467600" cy="3600986"/>
          </a:xfrm>
        </p:spPr>
        <p:txBody>
          <a:bodyPr/>
          <a:lstStyle/>
          <a:p>
            <a:pPr algn="just"/>
            <a:r>
              <a:rPr lang="en-US" sz="2000" dirty="0"/>
              <a:t>D</a:t>
            </a:r>
            <a:r>
              <a:rPr lang="en-US" sz="2000" dirty="0" smtClean="0"/>
              <a:t>igital cameras require considering:</a:t>
            </a:r>
          </a:p>
          <a:p>
            <a:pPr lvl="1" algn="just"/>
            <a:r>
              <a:rPr lang="en-US" sz="2000" dirty="0" smtClean="0"/>
              <a:t>Response linearity (gamma correction must be avoided)</a:t>
            </a:r>
          </a:p>
          <a:p>
            <a:pPr lvl="1" algn="just"/>
            <a:r>
              <a:rPr lang="en-US" sz="2000" dirty="0" smtClean="0"/>
              <a:t>Parallel light collection (small aperture)</a:t>
            </a:r>
          </a:p>
          <a:p>
            <a:pPr lvl="1" algn="just"/>
            <a:r>
              <a:rPr lang="en-US" sz="2000" dirty="0" smtClean="0"/>
              <a:t>Sufficient depth-of-field (small aperture)</a:t>
            </a:r>
          </a:p>
          <a:p>
            <a:pPr lvl="1" algn="just"/>
            <a:r>
              <a:rPr lang="en-US" sz="2000" dirty="0" smtClean="0"/>
              <a:t>High spatial resolution (big sensor, small object distance)</a:t>
            </a:r>
          </a:p>
          <a:p>
            <a:pPr lvl="1" algn="just"/>
            <a:r>
              <a:rPr lang="en-US" sz="2000" dirty="0" smtClean="0"/>
              <a:t>High temporal resolution (fast shutter)</a:t>
            </a:r>
          </a:p>
          <a:p>
            <a:pPr lvl="1" algn="just"/>
            <a:r>
              <a:rPr lang="en-US" sz="2000" dirty="0"/>
              <a:t>High </a:t>
            </a:r>
            <a:r>
              <a:rPr lang="en-US" sz="2000" dirty="0" smtClean="0"/>
              <a:t>signal resolution </a:t>
            </a:r>
            <a:r>
              <a:rPr lang="en-US" sz="2000" dirty="0"/>
              <a:t>(high color bit-depth</a:t>
            </a:r>
            <a:r>
              <a:rPr lang="en-US" sz="2000" dirty="0" smtClean="0"/>
              <a:t>)</a:t>
            </a:r>
          </a:p>
          <a:p>
            <a:pPr lvl="1" algn="just"/>
            <a:r>
              <a:rPr lang="en-US" sz="2000" dirty="0" smtClean="0"/>
              <a:t>Ideal exposures should have high GS but not be saturated in any color plane. This presents tradeoffs with aperture, shutter, and ISO</a:t>
            </a:r>
            <a:r>
              <a:rPr lang="en-US" sz="2000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1117"/>
          </a:xfrm>
        </p:spPr>
        <p:txBody>
          <a:bodyPr>
            <a:spAutoFit/>
          </a:bodyPr>
          <a:lstStyle/>
          <a:p>
            <a:pPr algn="just"/>
            <a:r>
              <a:rPr lang="en-US" sz="2400" dirty="0" smtClean="0"/>
              <a:t>3D tomographic reconstruction requires multiple imaging at different locations.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For axisymmetric flames, tomography from </a:t>
            </a:r>
            <a:r>
              <a:rPr lang="en-US" sz="2400" i="1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to </a:t>
            </a:r>
            <a:r>
              <a:rPr lang="en-US" sz="2400" i="1" dirty="0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r</a:t>
            </a:r>
            <a:r>
              <a:rPr lang="en-US" sz="2400" dirty="0" smtClean="0"/>
              <a:t>) can be simplified and requires only one image.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Commonly used deconvolution algorithms:</a:t>
            </a:r>
          </a:p>
          <a:p>
            <a:pPr lvl="1" algn="just"/>
            <a:r>
              <a:rPr lang="en-US" sz="2000" dirty="0"/>
              <a:t>Abel </a:t>
            </a:r>
            <a:r>
              <a:rPr lang="en-US" sz="2000" dirty="0" smtClean="0"/>
              <a:t>transform</a:t>
            </a:r>
          </a:p>
          <a:p>
            <a:pPr lvl="1" algn="just"/>
            <a:r>
              <a:rPr lang="en-US" sz="2000" dirty="0" smtClean="0"/>
              <a:t>Onion peeling</a:t>
            </a:r>
          </a:p>
          <a:p>
            <a:pPr lvl="1" algn="just"/>
            <a:r>
              <a:rPr lang="en-US" sz="2000" dirty="0" smtClean="0"/>
              <a:t>Filtered back projection</a:t>
            </a:r>
          </a:p>
        </p:txBody>
      </p:sp>
    </p:spTree>
    <p:extLst>
      <p:ext uri="{BB962C8B-B14F-4D97-AF65-F5344CB8AC3E}">
        <p14:creationId xmlns:p14="http://schemas.microsoft.com/office/powerpoint/2010/main" val="1462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Abel Transform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7621" y="1459230"/>
            <a:ext cx="4946379" cy="904863"/>
          </a:xfrm>
        </p:spPr>
        <p:txBody>
          <a:bodyPr>
            <a:spAutoFit/>
          </a:bodyPr>
          <a:lstStyle/>
          <a:p>
            <a:r>
              <a:rPr lang="en-US" sz="2400" dirty="0" smtClean="0"/>
              <a:t>Based on an exact solution</a:t>
            </a:r>
          </a:p>
          <a:p>
            <a:r>
              <a:rPr lang="en-US" sz="2400" dirty="0" smtClean="0"/>
              <a:t>Requires discretization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4494" r="26497" b="10995"/>
          <a:stretch/>
        </p:blipFill>
        <p:spPr>
          <a:xfrm>
            <a:off x="5375910" y="1459230"/>
            <a:ext cx="3340118" cy="50400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89796"/>
              </p:ext>
            </p:extLst>
          </p:nvPr>
        </p:nvGraphicFramePr>
        <p:xfrm>
          <a:off x="609600" y="2895600"/>
          <a:ext cx="2330743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" name="Equation" r:id="rId4" imgW="965200" imgH="342900" progId="Equation.3">
                  <p:embed/>
                </p:oleObj>
              </mc:Choice>
              <mc:Fallback>
                <p:oleObj name="Equation" r:id="rId4" imgW="965200" imgH="342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2330743" cy="79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89582"/>
              </p:ext>
            </p:extLst>
          </p:nvPr>
        </p:nvGraphicFramePr>
        <p:xfrm>
          <a:off x="609600" y="4205400"/>
          <a:ext cx="30375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" name="Equation" r:id="rId6" imgW="1256755" imgH="393529" progId="Equation.3">
                  <p:embed/>
                </p:oleObj>
              </mc:Choice>
              <mc:Fallback>
                <p:oleObj name="Equation" r:id="rId6" imgW="125675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05400"/>
                        <a:ext cx="3037500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645607"/>
              </p:ext>
            </p:extLst>
          </p:nvPr>
        </p:nvGraphicFramePr>
        <p:xfrm>
          <a:off x="609600" y="5577000"/>
          <a:ext cx="3375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0" name="Equation" r:id="rId8" imgW="1396394" imgH="393529" progId="Equation.3">
                  <p:embed/>
                </p:oleObj>
              </mc:Choice>
              <mc:Fallback>
                <p:oleObj name="Equation" r:id="rId8" imgW="139639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77000"/>
                        <a:ext cx="3375000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4909" y="25908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Line-of-sight integration of the flame property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909" y="3794564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following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yields: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909" y="5181600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inverse of the above equation yields: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03600" y="5581134"/>
            <a:ext cx="2986832" cy="400110"/>
            <a:chOff x="3403600" y="5581134"/>
            <a:chExt cx="2986832" cy="400110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>
              <a:off x="3403600" y="5753100"/>
              <a:ext cx="792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195600" y="5581134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Sensitive to noise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5200" y="6314564"/>
            <a:ext cx="2774719" cy="400110"/>
            <a:chOff x="3505200" y="6314564"/>
            <a:chExt cx="2774719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4038600" y="6314564"/>
              <a:ext cx="22413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Singularity at 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2" idx="1"/>
            </p:cNvCxnSpPr>
            <p:nvPr/>
          </p:nvCxnSpPr>
          <p:spPr bwMode="auto">
            <a:xfrm flipH="1" flipV="1">
              <a:off x="3505200" y="6381499"/>
              <a:ext cx="533400" cy="133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720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Abel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8514"/>
            <a:ext cx="8229600" cy="707886"/>
          </a:xfr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Alternatively, a discretized form is simpler and more commonly used.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21678"/>
              </p:ext>
            </p:extLst>
          </p:nvPr>
        </p:nvGraphicFramePr>
        <p:xfrm>
          <a:off x="993775" y="1690688"/>
          <a:ext cx="79644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" name="Equation" r:id="rId3" imgW="3708360" imgH="419040" progId="Equation.3">
                  <p:embed/>
                </p:oleObj>
              </mc:Choice>
              <mc:Fallback>
                <p:oleObj name="Equation" r:id="rId3" imgW="3708360" imgH="419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690688"/>
                        <a:ext cx="79644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62025" y="1447800"/>
            <a:ext cx="3810000" cy="2662701"/>
            <a:chOff x="340224" y="3733800"/>
            <a:chExt cx="3810000" cy="2662701"/>
          </a:xfrm>
        </p:grpSpPr>
        <p:sp>
          <p:nvSpPr>
            <p:cNvPr id="6" name="Oval 5"/>
            <p:cNvSpPr/>
            <p:nvPr/>
          </p:nvSpPr>
          <p:spPr>
            <a:xfrm>
              <a:off x="1483224" y="3733800"/>
              <a:ext cx="2332127" cy="1295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4"/>
            </p:cNvCxnSpPr>
            <p:nvPr/>
          </p:nvCxnSpPr>
          <p:spPr>
            <a:xfrm flipH="1">
              <a:off x="2649287" y="5029200"/>
              <a:ext cx="1" cy="16697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224" y="5196172"/>
              <a:ext cx="3810000" cy="120032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Lower integration limit region, solved with a open type numeric integration (e.g. Steffensen’s formula).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2024" y="1497623"/>
            <a:ext cx="7877176" cy="3074377"/>
            <a:chOff x="685799" y="1025851"/>
            <a:chExt cx="7877176" cy="3074377"/>
          </a:xfrm>
        </p:grpSpPr>
        <p:sp>
          <p:nvSpPr>
            <p:cNvPr id="12" name="Oval 11"/>
            <p:cNvSpPr/>
            <p:nvPr/>
          </p:nvSpPr>
          <p:spPr>
            <a:xfrm>
              <a:off x="4724400" y="1025851"/>
              <a:ext cx="2332127" cy="119575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799" y="3730896"/>
              <a:ext cx="7877176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Solved with a regular closed type integration scheme (e.g. Simpson’s rule).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2" idx="4"/>
            </p:cNvCxnSpPr>
            <p:nvPr/>
          </p:nvCxnSpPr>
          <p:spPr bwMode="auto">
            <a:xfrm>
              <a:off x="5890464" y="2221605"/>
              <a:ext cx="0" cy="12073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98075"/>
              </p:ext>
            </p:extLst>
          </p:nvPr>
        </p:nvGraphicFramePr>
        <p:xfrm>
          <a:off x="802605" y="5424772"/>
          <a:ext cx="68310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" name="Equation" r:id="rId5" imgW="3086100" imgH="457200" progId="Equation.3">
                  <p:embed/>
                </p:oleObj>
              </mc:Choice>
              <mc:Fallback>
                <p:oleObj name="Equation" r:id="rId5" imgW="30861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05" y="5424772"/>
                        <a:ext cx="683101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 bwMode="auto">
          <a:xfrm>
            <a:off x="145796" y="1524000"/>
            <a:ext cx="616204" cy="1080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Onion Peeling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4655"/>
            <a:ext cx="5181600" cy="2665345"/>
          </a:xfrm>
        </p:spPr>
        <p:txBody>
          <a:bodyPr>
            <a:spAutoFit/>
          </a:bodyPr>
          <a:lstStyle/>
          <a:p>
            <a:pPr algn="just"/>
            <a:r>
              <a:rPr lang="en-US" sz="2200" dirty="0" smtClean="0"/>
              <a:t>Based on numerical approximation.</a:t>
            </a:r>
          </a:p>
          <a:p>
            <a:pPr algn="just"/>
            <a:r>
              <a:rPr lang="en-US" sz="2200" dirty="0" smtClean="0"/>
              <a:t>The domain is divided into a series of concentric rings.</a:t>
            </a:r>
          </a:p>
          <a:p>
            <a:pPr algn="just"/>
            <a:r>
              <a:rPr lang="en-US" sz="2200" dirty="0" smtClean="0"/>
              <a:t>Within each ring, the value of the spatial function </a:t>
            </a:r>
            <a:r>
              <a:rPr lang="en-US" sz="2200" i="1" dirty="0" smtClean="0"/>
              <a:t>f</a:t>
            </a:r>
            <a:r>
              <a:rPr lang="en-US" sz="2200" dirty="0" smtClean="0"/>
              <a:t>(</a:t>
            </a:r>
            <a:r>
              <a:rPr lang="en-US" sz="2200" i="1" dirty="0" smtClean="0"/>
              <a:t>r</a:t>
            </a:r>
            <a:r>
              <a:rPr lang="en-US" sz="2200" dirty="0" smtClean="0"/>
              <a:t>) is assumed to be constant.</a:t>
            </a:r>
          </a:p>
          <a:p>
            <a:pPr algn="just"/>
            <a:r>
              <a:rPr lang="en-US" sz="2200" dirty="0" smtClean="0"/>
              <a:t>For the </a:t>
            </a:r>
            <a:r>
              <a:rPr lang="en-US" sz="2200" i="1" dirty="0" smtClean="0"/>
              <a:t>i</a:t>
            </a:r>
            <a:r>
              <a:rPr lang="en-US" sz="2200" dirty="0" smtClean="0"/>
              <a:t>-th </a:t>
            </a:r>
            <a:r>
              <a:rPr lang="en-US" sz="2200" dirty="0"/>
              <a:t>cord and </a:t>
            </a:r>
            <a:r>
              <a:rPr lang="en-US" sz="2200" dirty="0" smtClean="0"/>
              <a:t>the </a:t>
            </a:r>
            <a:r>
              <a:rPr lang="en-US" sz="2200" i="1" dirty="0"/>
              <a:t>j</a:t>
            </a:r>
            <a:r>
              <a:rPr lang="en-US" sz="2200" dirty="0"/>
              <a:t>-th </a:t>
            </a:r>
            <a:r>
              <a:rPr lang="en-US" sz="2200" dirty="0" smtClean="0"/>
              <a:t>ring:</a:t>
            </a:r>
            <a:endParaRPr lang="en-US" sz="2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03123"/>
              </p:ext>
            </p:extLst>
          </p:nvPr>
        </p:nvGraphicFramePr>
        <p:xfrm>
          <a:off x="381000" y="3733800"/>
          <a:ext cx="4825532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3" imgW="1955800" imgH="457200" progId="Equation.3">
                  <p:embed/>
                </p:oleObj>
              </mc:Choice>
              <mc:Fallback>
                <p:oleObj name="Equation" r:id="rId3" imgW="195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4825532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4622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i="1" dirty="0" smtClean="0"/>
              <a:t>s</a:t>
            </a:r>
            <a:r>
              <a:rPr lang="en-US" sz="2400" i="1" baseline="-25000" dirty="0" smtClean="0"/>
              <a:t>ij</a:t>
            </a:r>
            <a:r>
              <a:rPr lang="en-US" sz="2400" dirty="0" smtClean="0"/>
              <a:t> is a geometric matrix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4328" r="26872" b="10995"/>
          <a:stretch/>
        </p:blipFill>
        <p:spPr>
          <a:xfrm>
            <a:off x="5562600" y="1371600"/>
            <a:ext cx="3313701" cy="50400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8871"/>
              </p:ext>
            </p:extLst>
          </p:nvPr>
        </p:nvGraphicFramePr>
        <p:xfrm>
          <a:off x="381000" y="5549900"/>
          <a:ext cx="52466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6" imgW="2133360" imgH="457200" progId="Equation.3">
                  <p:embed/>
                </p:oleObj>
              </mc:Choice>
              <mc:Fallback>
                <p:oleObj name="Equation" r:id="rId6" imgW="2133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9900"/>
                        <a:ext cx="52466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225534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Deconvolve Form: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8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/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45454"/>
              </p:ext>
            </p:extLst>
          </p:nvPr>
        </p:nvGraphicFramePr>
        <p:xfrm>
          <a:off x="3460200" y="2667000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6059269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Deconvolution results from prescribed projection data. Spatial resolution is 0.05 mm/pixel.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ufficient spatial resolution is required for enough accuracy.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the differentiation, deconvolution is very sensitive to noise. Data smoothing can help: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Low-pass filter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 filter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Savitzky-Golay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Laminar Jet Diffusion Flame</a:t>
            </a:r>
            <a:endParaRPr lang="en-US" dirty="0"/>
          </a:p>
        </p:txBody>
      </p:sp>
      <p:sp>
        <p:nvSpPr>
          <p:cNvPr id="111" name="Content Placeholder 110"/>
          <p:cNvSpPr>
            <a:spLocks noGrp="1"/>
          </p:cNvSpPr>
          <p:nvPr>
            <p:ph idx="1"/>
          </p:nvPr>
        </p:nvSpPr>
        <p:spPr>
          <a:xfrm>
            <a:off x="304800" y="1447800"/>
            <a:ext cx="4419600" cy="4487382"/>
          </a:xfrm>
        </p:spPr>
        <p:txBody>
          <a:bodyPr/>
          <a:lstStyle/>
          <a:p>
            <a:pPr algn="just"/>
            <a:r>
              <a:rPr lang="en-US" sz="2800" dirty="0" smtClean="0"/>
              <a:t>A Santoro coflow burner was used.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flame was steady and axisymmetric.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Fuel tube: 11.1 mm ID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Air tube: 101 mm ID</a:t>
            </a:r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114782" y="1804530"/>
            <a:ext cx="3724418" cy="4807348"/>
            <a:chOff x="912813" y="2514600"/>
            <a:chExt cx="3257837" cy="4205102"/>
          </a:xfrm>
        </p:grpSpPr>
        <p:sp>
          <p:nvSpPr>
            <p:cNvPr id="5" name="Rectangle 4"/>
            <p:cNvSpPr/>
            <p:nvPr/>
          </p:nvSpPr>
          <p:spPr>
            <a:xfrm>
              <a:off x="914400" y="2590800"/>
              <a:ext cx="2514600" cy="320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912813" y="5257800"/>
              <a:ext cx="250190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943100" y="2514600"/>
              <a:ext cx="4572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400299" y="2590800"/>
              <a:ext cx="1028700" cy="1295400"/>
              <a:chOff x="4114800" y="1219200"/>
              <a:chExt cx="1028700" cy="1295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14800" y="1219200"/>
                <a:ext cx="1028700" cy="1295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1465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989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4513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6037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7561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085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609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814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338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4862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6386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910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9434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958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2148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3672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5196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6720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244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9768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1292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2481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4005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5529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7053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8577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0101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2719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4243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5767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291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815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0339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912813" y="2590800"/>
              <a:ext cx="1028700" cy="1295400"/>
              <a:chOff x="4114800" y="1219200"/>
              <a:chExt cx="1028700" cy="1295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114800" y="1219200"/>
                <a:ext cx="1028700" cy="1295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41465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2989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4513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6037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7561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9085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060950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1814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3338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862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6386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910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9434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95874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148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3672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5196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6720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8244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9768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129215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2481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4005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5529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7053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8577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010156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2719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4243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5767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7291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8815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033963" y="1219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 92"/>
            <p:cNvSpPr/>
            <p:nvPr/>
          </p:nvSpPr>
          <p:spPr>
            <a:xfrm>
              <a:off x="3319462" y="5334000"/>
              <a:ext cx="261938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3187704" y="5524500"/>
              <a:ext cx="4810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3615690" y="532257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Air</a:t>
              </a:r>
              <a:endParaRPr lang="en-US" sz="2000" b="1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08186" y="5943600"/>
              <a:ext cx="32702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 flipV="1">
              <a:off x="2171699" y="5791200"/>
              <a:ext cx="1" cy="54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840865" y="63195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Fuel</a:t>
              </a:r>
              <a:endParaRPr lang="en-US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529680" y="4191000"/>
              <a:ext cx="10239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Glass beads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7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Flame</a:t>
            </a:r>
            <a:endParaRPr lang="en-US" dirty="0"/>
          </a:p>
        </p:txBody>
      </p: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304800" y="1509419"/>
            <a:ext cx="4191000" cy="5029069"/>
          </a:xfrm>
        </p:spPr>
        <p:txBody>
          <a:bodyPr/>
          <a:lstStyle/>
          <a:p>
            <a:r>
              <a:rPr lang="en-US" sz="2800" dirty="0" smtClean="0"/>
              <a:t>Fuel: ethylene</a:t>
            </a:r>
          </a:p>
          <a:p>
            <a:endParaRPr lang="en-US" sz="2800" dirty="0"/>
          </a:p>
          <a:p>
            <a:r>
              <a:rPr lang="en-US" sz="2800" dirty="0" smtClean="0"/>
              <a:t>Oxidizer: </a:t>
            </a:r>
            <a:r>
              <a:rPr lang="en-US" sz="2800" dirty="0" err="1" smtClean="0"/>
              <a:t>coflowing</a:t>
            </a:r>
            <a:r>
              <a:rPr lang="en-US" sz="2800" dirty="0" smtClean="0"/>
              <a:t> air.</a:t>
            </a:r>
          </a:p>
          <a:p>
            <a:endParaRPr lang="en-US" sz="2800" dirty="0" smtClean="0"/>
          </a:p>
          <a:p>
            <a:r>
              <a:rPr lang="en-US" sz="2800" dirty="0" smtClean="0"/>
              <a:t>Flame height: 88 mm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Steady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Optically thin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Axisymmetric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45" y="1447800"/>
            <a:ext cx="4050255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973122"/>
          </a:xfr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Optical thermometry, i.e. soot pyrometry, provides soot temperature and soot concentration information in flames.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Soot radiance in flames was detected and converted to soot temperature (</a:t>
            </a:r>
            <a:r>
              <a:rPr lang="en-US" sz="2400" i="1" dirty="0" smtClean="0"/>
              <a:t>K</a:t>
            </a:r>
            <a:r>
              <a:rPr lang="en-US" sz="2400" dirty="0" smtClean="0"/>
              <a:t>) and soot volume fraction (</a:t>
            </a:r>
            <a:r>
              <a:rPr lang="en-US" sz="2400" i="1" dirty="0" smtClean="0"/>
              <a:t>ppm</a:t>
            </a:r>
            <a:r>
              <a:rPr lang="en-US" sz="2400" dirty="0" smtClean="0"/>
              <a:t>).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This technique is nonintrusive.</a:t>
            </a:r>
          </a:p>
        </p:txBody>
      </p:sp>
    </p:spTree>
    <p:extLst>
      <p:ext uri="{BB962C8B-B14F-4D97-AF65-F5344CB8AC3E}">
        <p14:creationId xmlns:p14="http://schemas.microsoft.com/office/powerpoint/2010/main" val="24771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Soot Temperatures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666854"/>
              </p:ext>
            </p:extLst>
          </p:nvPr>
        </p:nvGraphicFramePr>
        <p:xfrm>
          <a:off x="1371600" y="1267800"/>
          <a:ext cx="475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46232"/>
              </p:ext>
            </p:extLst>
          </p:nvPr>
        </p:nvGraphicFramePr>
        <p:xfrm>
          <a:off x="1371600" y="3962399"/>
          <a:ext cx="7254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81000" y="1905000"/>
            <a:ext cx="1295400" cy="4391025"/>
            <a:chOff x="381000" y="1905000"/>
            <a:chExt cx="1295400" cy="4391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0" t="8467" r="63125" b="10217"/>
            <a:stretch/>
          </p:blipFill>
          <p:spPr bwMode="auto">
            <a:xfrm>
              <a:off x="381000" y="1905000"/>
              <a:ext cx="902971" cy="4391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81000" y="5867400"/>
              <a:ext cx="90297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283971" y="5638800"/>
              <a:ext cx="392429" cy="228600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3733800"/>
              <a:ext cx="90297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283971" y="3479800"/>
              <a:ext cx="392429" cy="228600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72550" y="3886200"/>
            <a:ext cx="2733050" cy="1752600"/>
            <a:chOff x="3972550" y="3886200"/>
            <a:chExt cx="2733050" cy="1752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705600" y="3886200"/>
              <a:ext cx="0" cy="144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61100" y="5326200"/>
              <a:ext cx="381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72550" y="5269468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Low soot concentration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9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iqing Guo\Desktop\Applied Optics\Figure 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2412" b="2351"/>
          <a:stretch/>
        </p:blipFill>
        <p:spPr bwMode="auto">
          <a:xfrm>
            <a:off x="4114800" y="0"/>
            <a:ext cx="5019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2971800" cy="52322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T Contours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1" y="1724085"/>
            <a:ext cx="4381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range: 1600-1850 K.</a:t>
            </a:r>
          </a:p>
          <a:p>
            <a:pPr indent="-342900">
              <a:buFont typeface="Arial" pitchFamily="34" charset="0"/>
              <a:buChar char="•"/>
            </a:pP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Spatial resolution: 23 µm</a:t>
            </a:r>
          </a:p>
          <a:p>
            <a:pPr marL="358775" indent="-358775">
              <a:buFont typeface="Arial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Longest shutter time: 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125 ms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Precision: ± 0.1 K</a:t>
            </a:r>
          </a:p>
          <a:p>
            <a:pPr marL="358775" indent="-358775">
              <a:buFont typeface="Arial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Uncertainty: ± 50 K (95% confidence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Soot Emission Concentrations</a:t>
            </a:r>
            <a:endParaRPr lang="en-US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064447"/>
              </p:ext>
            </p:extLst>
          </p:nvPr>
        </p:nvGraphicFramePr>
        <p:xfrm>
          <a:off x="1480185" y="3962400"/>
          <a:ext cx="754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81000" y="1447800"/>
            <a:ext cx="1295400" cy="5400000"/>
            <a:chOff x="381000" y="1447800"/>
            <a:chExt cx="1295400" cy="54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0" r="63125"/>
            <a:stretch/>
          </p:blipFill>
          <p:spPr bwMode="auto">
            <a:xfrm>
              <a:off x="381000" y="1447800"/>
              <a:ext cx="902971" cy="540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81000" y="5867400"/>
              <a:ext cx="90297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283971" y="5638800"/>
              <a:ext cx="392429" cy="228600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3733800"/>
              <a:ext cx="90297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283971" y="3479800"/>
              <a:ext cx="392429" cy="228600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09094"/>
              </p:ext>
            </p:extLst>
          </p:nvPr>
        </p:nvGraphicFramePr>
        <p:xfrm>
          <a:off x="1505585" y="1267800"/>
          <a:ext cx="48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48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5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t="7880" r="17405" b="2064"/>
          <a:stretch/>
        </p:blipFill>
        <p:spPr bwMode="auto">
          <a:xfrm>
            <a:off x="3744000" y="41862"/>
            <a:ext cx="5400000" cy="6803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76200"/>
            <a:ext cx="2590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89249"/>
              </p:ext>
            </p:extLst>
          </p:nvPr>
        </p:nvGraphicFramePr>
        <p:xfrm>
          <a:off x="152400" y="2062480"/>
          <a:ext cx="3591600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9935"/>
                <a:gridCol w="1018465"/>
                <a:gridCol w="11532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Extinction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ppm)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0.1-10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0.2-10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Res. (</a:t>
                      </a:r>
                      <a:r>
                        <a:rPr lang="en-US" altLang="zh-CN" sz="1600" dirty="0" smtClean="0"/>
                        <a:t>µm)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 (ms)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Precision</a:t>
                      </a:r>
                      <a:r>
                        <a:rPr lang="en-US" sz="1600" baseline="0" dirty="0" smtClean="0"/>
                        <a:t> (ppm)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± 4×10</a:t>
                      </a:r>
                      <a:r>
                        <a:rPr lang="en-US" altLang="zh-CN" sz="1600" baseline="30000" dirty="0" smtClean="0"/>
                        <a:t>-4</a:t>
                      </a:r>
                      <a:r>
                        <a:rPr lang="en-US" altLang="zh-CN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± 6×10</a:t>
                      </a:r>
                      <a:r>
                        <a:rPr lang="en-US" altLang="zh-CN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Uncertainty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± 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± 10%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9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0942"/>
          </a:xfrm>
        </p:spPr>
        <p:txBody>
          <a:bodyPr/>
          <a:lstStyle/>
          <a:p>
            <a:r>
              <a:rPr lang="en-US" dirty="0" smtClean="0"/>
              <a:t>Only applicable for </a:t>
            </a:r>
            <a:r>
              <a:rPr lang="en-US" dirty="0" err="1" smtClean="0"/>
              <a:t>sooting</a:t>
            </a:r>
            <a:r>
              <a:rPr lang="en-US" dirty="0" smtClean="0"/>
              <a:t> flame.</a:t>
            </a:r>
          </a:p>
          <a:p>
            <a:r>
              <a:rPr lang="en-US" dirty="0" smtClean="0"/>
              <a:t>Needs to be optically thin (otherwise complicated corrections are required).</a:t>
            </a:r>
          </a:p>
          <a:p>
            <a:r>
              <a:rPr lang="en-US" dirty="0" smtClean="0"/>
              <a:t>Needs to be steady.</a:t>
            </a:r>
          </a:p>
          <a:p>
            <a:r>
              <a:rPr lang="en-US" dirty="0" smtClean="0"/>
              <a:t>Needs to be axisymmetric.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62265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detailed information, please refer to </a:t>
            </a:r>
            <a:r>
              <a:rPr lang="en-US" dirty="0"/>
              <a:t>“H. </a:t>
            </a:r>
            <a:r>
              <a:rPr lang="en-US" dirty="0" err="1"/>
              <a:t>Guo</a:t>
            </a:r>
            <a:r>
              <a:rPr lang="en-US" dirty="0"/>
              <a:t>, J.A. Castillo, P.B. Sunderland, </a:t>
            </a:r>
            <a:r>
              <a:rPr lang="en-US" b="1" i="1" dirty="0"/>
              <a:t>Digital Camera Measurements of Soot Temperature and Soot Volume Fraction in Axisymmetric Flames</a:t>
            </a:r>
            <a:r>
              <a:rPr lang="en-US" dirty="0"/>
              <a:t>, Applied Optics 52 (2013) 8040-8047.”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89300"/>
            <a:ext cx="46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hot regions in the visible or near-IR: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090" y="2514600"/>
            <a:ext cx="4680000" cy="2960132"/>
            <a:chOff x="231090" y="3251975"/>
            <a:chExt cx="4680000" cy="2960132"/>
          </a:xfrm>
        </p:grpSpPr>
        <p:sp>
          <p:nvSpPr>
            <p:cNvPr id="17" name="Oval 16"/>
            <p:cNvSpPr/>
            <p:nvPr/>
          </p:nvSpPr>
          <p:spPr>
            <a:xfrm>
              <a:off x="1916430" y="3251975"/>
              <a:ext cx="432000" cy="519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090" y="5381110"/>
              <a:ext cx="46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Choose wavelength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Soot Radiance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381500" cy="3505200"/>
          </a:xfr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31255"/>
              </p:ext>
            </p:extLst>
          </p:nvPr>
        </p:nvGraphicFramePr>
        <p:xfrm>
          <a:off x="370205" y="1981200"/>
          <a:ext cx="42132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3" name="Equation" r:id="rId5" imgW="1752480" imgH="431640" progId="Equation.3">
                  <p:embed/>
                </p:oleObj>
              </mc:Choice>
              <mc:Fallback>
                <p:oleObj name="Equation" r:id="rId5" imgW="17524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" y="1981200"/>
                        <a:ext cx="4213225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1143000"/>
            <a:ext cx="46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spectral radiance of hot soot is: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6400" y="4632960"/>
            <a:ext cx="3522112" cy="2031325"/>
            <a:chOff x="4507856" y="4632960"/>
            <a:chExt cx="3522112" cy="2031325"/>
          </a:xfrm>
        </p:grpSpPr>
        <p:sp>
          <p:nvSpPr>
            <p:cNvPr id="18" name="TextBox 17"/>
            <p:cNvSpPr txBox="1"/>
            <p:nvPr/>
          </p:nvSpPr>
          <p:spPr>
            <a:xfrm>
              <a:off x="4959897" y="4632960"/>
              <a:ext cx="3070071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lackbody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spectral radiance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Speed of light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Planck’s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constant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Boltzmann’s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constant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Emissivity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Wavelength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07856" y="4632960"/>
              <a:ext cx="41389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l-GR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endParaRPr lang="en-US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r>
                <a:rPr lang="el-G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endParaRPr lang="en-US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i="1" dirty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34074"/>
              </p:ext>
            </p:extLst>
          </p:nvPr>
        </p:nvGraphicFramePr>
        <p:xfrm>
          <a:off x="1570740" y="4191000"/>
          <a:ext cx="2193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4" name="Equation" r:id="rId7" imgW="965160" imgH="190440" progId="Equation.3">
                  <p:embed/>
                </p:oleObj>
              </mc:Choice>
              <mc:Fallback>
                <p:oleObj name="Equation" r:id="rId7" imgW="965160" imgH="190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740" y="4191000"/>
                        <a:ext cx="219300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31090" y="2209800"/>
            <a:ext cx="4680000" cy="4331732"/>
            <a:chOff x="231090" y="2971800"/>
            <a:chExt cx="4680000" cy="4331732"/>
          </a:xfrm>
        </p:grpSpPr>
        <p:sp>
          <p:nvSpPr>
            <p:cNvPr id="16" name="Oval 15"/>
            <p:cNvSpPr/>
            <p:nvPr/>
          </p:nvSpPr>
          <p:spPr>
            <a:xfrm>
              <a:off x="316230" y="2971800"/>
              <a:ext cx="540000" cy="5400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1090" y="6103203"/>
              <a:ext cx="468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chemeClr val="accent2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Measure radiance (e.g., with filtered digital camera)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1090" y="2057400"/>
            <a:ext cx="4680000" cy="3774140"/>
            <a:chOff x="231090" y="2812355"/>
            <a:chExt cx="4680000" cy="3774140"/>
          </a:xfrm>
        </p:grpSpPr>
        <p:sp>
          <p:nvSpPr>
            <p:cNvPr id="22" name="Oval 21"/>
            <p:cNvSpPr/>
            <p:nvPr/>
          </p:nvSpPr>
          <p:spPr>
            <a:xfrm>
              <a:off x="3475740" y="2812355"/>
              <a:ext cx="288000" cy="51935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1090" y="5755498"/>
              <a:ext cx="46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Determine emissivity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824171" y="3352800"/>
            <a:ext cx="1167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61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err="1" smtClean="0"/>
              <a:t>Bandpass</a:t>
            </a:r>
            <a:r>
              <a:rPr lang="en-US" dirty="0" smtClean="0"/>
              <a:t> Filters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"/>
          <a:stretch/>
        </p:blipFill>
        <p:spPr>
          <a:xfrm>
            <a:off x="228600" y="1295400"/>
            <a:ext cx="3835725" cy="2880000"/>
          </a:xfrm>
        </p:spPr>
      </p:pic>
      <p:sp>
        <p:nvSpPr>
          <p:cNvPr id="7" name="TextBox 6"/>
          <p:cNvSpPr txBox="1"/>
          <p:nvPr/>
        </p:nvSpPr>
        <p:spPr>
          <a:xfrm>
            <a:off x="457200" y="4572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two or more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filters, e.g., at 450, 650, and 900 nm.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Bandwidth choice involves a tradeoff between error and signal strength. A FWHM of 10 nm is most common.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Avoid chemiluminescence spectra (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.g., Swan Bands) and should be far separated.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34" y="1295400"/>
            <a:ext cx="4153340" cy="28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0458" y="2734408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newport.com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1776" y="330327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870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Soot Emissivity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200" y="1138535"/>
            <a:ext cx="46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emissivity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37945"/>
              </p:ext>
            </p:extLst>
          </p:nvPr>
        </p:nvGraphicFramePr>
        <p:xfrm>
          <a:off x="1825582" y="2438400"/>
          <a:ext cx="548961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7" name="Equation" r:id="rId4" imgW="2438280" imgH="190440" progId="Equation.3">
                  <p:embed/>
                </p:oleObj>
              </mc:Choice>
              <mc:Fallback>
                <p:oleObj name="Equation" r:id="rId4" imgW="2438280" imgH="1904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82" y="2438400"/>
                        <a:ext cx="5489618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750621" y="2971800"/>
            <a:ext cx="4489323" cy="432000"/>
            <a:chOff x="1750621" y="3438941"/>
            <a:chExt cx="4489323" cy="4320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891346"/>
                </p:ext>
              </p:extLst>
            </p:nvPr>
          </p:nvGraphicFramePr>
          <p:xfrm>
            <a:off x="2900838" y="3438941"/>
            <a:ext cx="3339106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18" name="Equation" r:id="rId6" imgW="1447560" imgH="190440" progId="Equation.3">
                    <p:embed/>
                  </p:oleObj>
                </mc:Choice>
                <mc:Fallback>
                  <p:oleObj name="Equation" r:id="rId6" imgW="1447560" imgH="19044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838" y="3438941"/>
                          <a:ext cx="3339106" cy="43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750621" y="3470275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Assume: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80350"/>
              </p:ext>
            </p:extLst>
          </p:nvPr>
        </p:nvGraphicFramePr>
        <p:xfrm>
          <a:off x="2784791" y="3455316"/>
          <a:ext cx="35712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9" name="Equation" r:id="rId8" imgW="1574640" imgH="190440" progId="Equation.3">
                  <p:embed/>
                </p:oleObj>
              </mc:Choice>
              <mc:Fallback>
                <p:oleObj name="Equation" r:id="rId8" imgW="157464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791" y="3455316"/>
                        <a:ext cx="357120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321485" y="3962400"/>
            <a:ext cx="4564832" cy="1200329"/>
            <a:chOff x="3864285" y="5429071"/>
            <a:chExt cx="4564832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4576780" y="5429071"/>
              <a:ext cx="38523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Refractive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index absorption function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Soot volume fraction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Absorption coefficient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Extinction coefficient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64285" y="5429071"/>
              <a:ext cx="6848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abs</a:t>
              </a:r>
            </a:p>
            <a:p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68299" y="5029200"/>
            <a:ext cx="8518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variation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soot morphology, soot age,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conditions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fully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Soot volume fraction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unknown.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600200" y="3304485"/>
            <a:ext cx="978408" cy="733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312" y="1666726"/>
            <a:ext cx="8013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Rayleigh scattering can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soot primary particles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 nm)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smaller than the Rayleigh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Camera Signal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 soot radiance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86330"/>
              </p:ext>
            </p:extLst>
          </p:nvPr>
        </p:nvGraphicFramePr>
        <p:xfrm>
          <a:off x="628115" y="3048000"/>
          <a:ext cx="181028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" name="Equation" r:id="rId4" imgW="837836" imgH="342751" progId="Equation.3">
                  <p:embed/>
                </p:oleObj>
              </mc:Choice>
              <mc:Fallback>
                <p:oleObj name="Equation" r:id="rId4" imgW="837836" imgH="34275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15" y="3048000"/>
                        <a:ext cx="1810285" cy="7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8789"/>
              </p:ext>
            </p:extLst>
          </p:nvPr>
        </p:nvGraphicFramePr>
        <p:xfrm>
          <a:off x="609600" y="3871200"/>
          <a:ext cx="115028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" name="Equation" r:id="rId6" imgW="583947" imgH="190417" progId="Equation.3">
                  <p:embed/>
                </p:oleObj>
              </mc:Choice>
              <mc:Fallback>
                <p:oleObj name="Equation" r:id="rId6" imgW="583947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1200"/>
                        <a:ext cx="1150287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1676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CCD/CMOS cameras are attractive owing to high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depth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14),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pixel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(12M),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larger sensor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arrays (36 x 24 mm),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decreased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noise.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724090"/>
            <a:ext cx="4953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rradiance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incident on the CMOS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076" y="4895671"/>
            <a:ext cx="7198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4213" algn="l"/>
              </a:tabLs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accounts for pixel size,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684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	Grayscale divided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shutter time</a:t>
            </a:r>
          </a:p>
          <a:p>
            <a:pPr>
              <a:tabLst>
                <a:tab pos="684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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accounts for magnification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lens light losses</a:t>
            </a:r>
          </a:p>
          <a:p>
            <a:pPr>
              <a:tabLst>
                <a:tab pos="684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7467600" cy="1717393"/>
          </a:xfrm>
        </p:spPr>
        <p:txBody>
          <a:bodyPr>
            <a:spAutoFit/>
          </a:bodyPr>
          <a:lstStyle/>
          <a:p>
            <a:pPr algn="just"/>
            <a:r>
              <a:rPr lang="en-US" sz="2400" dirty="0" smtClean="0"/>
              <a:t>Constant </a:t>
            </a:r>
            <a:r>
              <a:rPr lang="en-US" sz="2400" i="1" dirty="0" smtClean="0"/>
              <a:t>a</a:t>
            </a:r>
            <a:r>
              <a:rPr lang="en-US" sz="2400" dirty="0" smtClean="0"/>
              <a:t> obtained from blackbody furnace calibration.</a:t>
            </a:r>
          </a:p>
          <a:p>
            <a:pPr lvl="1"/>
            <a:r>
              <a:rPr lang="en-US" sz="2400" dirty="0" smtClean="0"/>
              <a:t>Emissivity of ε </a:t>
            </a:r>
            <a:r>
              <a:rPr lang="en-US" sz="2400" dirty="0"/>
              <a:t>= 0.99 ± </a:t>
            </a:r>
            <a:r>
              <a:rPr lang="en-US" sz="2400" dirty="0" smtClean="0"/>
              <a:t>0.01</a:t>
            </a:r>
          </a:p>
          <a:p>
            <a:pPr lvl="1"/>
            <a:r>
              <a:rPr lang="en-US" sz="2400" dirty="0" smtClean="0"/>
              <a:t>Uniform and stable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75610"/>
            <a:ext cx="3944104" cy="38823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14800" y="4573331"/>
            <a:ext cx="799635" cy="33286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6000" y="4904862"/>
            <a:ext cx="2842638" cy="10156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range: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900 − 1200 ºC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 ºC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± 0.1 ºC </a:t>
            </a:r>
          </a:p>
        </p:txBody>
      </p:sp>
    </p:spTree>
    <p:extLst>
      <p:ext uri="{BB962C8B-B14F-4D97-AF65-F5344CB8AC3E}">
        <p14:creationId xmlns:p14="http://schemas.microsoft.com/office/powerpoint/2010/main" val="18424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Line-of-Sight Radiance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86877" y="1600200"/>
            <a:ext cx="2037632" cy="2021268"/>
          </a:xfrm>
          <a:custGeom>
            <a:avLst/>
            <a:gdLst>
              <a:gd name="connsiteX0" fmla="*/ 756173 w 2037632"/>
              <a:gd name="connsiteY0" fmla="*/ 206483 h 2021268"/>
              <a:gd name="connsiteX1" fmla="*/ 950483 w 2037632"/>
              <a:gd name="connsiteY1" fmla="*/ 743 h 2021268"/>
              <a:gd name="connsiteX2" fmla="*/ 1361963 w 2037632"/>
              <a:gd name="connsiteY2" fmla="*/ 149333 h 2021268"/>
              <a:gd name="connsiteX3" fmla="*/ 1510553 w 2037632"/>
              <a:gd name="connsiteY3" fmla="*/ 446513 h 2021268"/>
              <a:gd name="connsiteX4" fmla="*/ 2002043 w 2037632"/>
              <a:gd name="connsiteY4" fmla="*/ 446513 h 2021268"/>
              <a:gd name="connsiteX5" fmla="*/ 1944893 w 2037632"/>
              <a:gd name="connsiteY5" fmla="*/ 1040873 h 2021268"/>
              <a:gd name="connsiteX6" fmla="*/ 1510553 w 2037632"/>
              <a:gd name="connsiteY6" fmla="*/ 1269473 h 2021268"/>
              <a:gd name="connsiteX7" fmla="*/ 1464833 w 2037632"/>
              <a:gd name="connsiteY7" fmla="*/ 2012423 h 2021268"/>
              <a:gd name="connsiteX8" fmla="*/ 881903 w 2037632"/>
              <a:gd name="connsiteY8" fmla="*/ 1669523 h 2021268"/>
              <a:gd name="connsiteX9" fmla="*/ 458993 w 2037632"/>
              <a:gd name="connsiteY9" fmla="*/ 1532363 h 2021268"/>
              <a:gd name="connsiteX10" fmla="*/ 390413 w 2037632"/>
              <a:gd name="connsiteY10" fmla="*/ 1120883 h 2021268"/>
              <a:gd name="connsiteX11" fmla="*/ 1793 w 2037632"/>
              <a:gd name="connsiteY11" fmla="*/ 926573 h 2021268"/>
              <a:gd name="connsiteX12" fmla="*/ 253253 w 2037632"/>
              <a:gd name="connsiteY12" fmla="*/ 560813 h 2021268"/>
              <a:gd name="connsiteX13" fmla="*/ 436133 w 2037632"/>
              <a:gd name="connsiteY13" fmla="*/ 286493 h 2021268"/>
              <a:gd name="connsiteX14" fmla="*/ 584723 w 2037632"/>
              <a:gd name="connsiteY14" fmla="*/ 183623 h 2021268"/>
              <a:gd name="connsiteX15" fmla="*/ 756173 w 2037632"/>
              <a:gd name="connsiteY15" fmla="*/ 206483 h 20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7632" h="2021268">
                <a:moveTo>
                  <a:pt x="756173" y="206483"/>
                </a:moveTo>
                <a:cubicBezTo>
                  <a:pt x="817133" y="176003"/>
                  <a:pt x="849518" y="10268"/>
                  <a:pt x="950483" y="743"/>
                </a:cubicBezTo>
                <a:cubicBezTo>
                  <a:pt x="1051448" y="-8782"/>
                  <a:pt x="1268618" y="75038"/>
                  <a:pt x="1361963" y="149333"/>
                </a:cubicBezTo>
                <a:cubicBezTo>
                  <a:pt x="1455308" y="223628"/>
                  <a:pt x="1403873" y="396983"/>
                  <a:pt x="1510553" y="446513"/>
                </a:cubicBezTo>
                <a:cubicBezTo>
                  <a:pt x="1617233" y="496043"/>
                  <a:pt x="1929653" y="347453"/>
                  <a:pt x="2002043" y="446513"/>
                </a:cubicBezTo>
                <a:cubicBezTo>
                  <a:pt x="2074433" y="545573"/>
                  <a:pt x="2026808" y="903713"/>
                  <a:pt x="1944893" y="1040873"/>
                </a:cubicBezTo>
                <a:cubicBezTo>
                  <a:pt x="1862978" y="1178033"/>
                  <a:pt x="1590563" y="1107548"/>
                  <a:pt x="1510553" y="1269473"/>
                </a:cubicBezTo>
                <a:cubicBezTo>
                  <a:pt x="1430543" y="1431398"/>
                  <a:pt x="1569608" y="1945748"/>
                  <a:pt x="1464833" y="2012423"/>
                </a:cubicBezTo>
                <a:cubicBezTo>
                  <a:pt x="1360058" y="2079098"/>
                  <a:pt x="1049543" y="1749533"/>
                  <a:pt x="881903" y="1669523"/>
                </a:cubicBezTo>
                <a:cubicBezTo>
                  <a:pt x="714263" y="1589513"/>
                  <a:pt x="540908" y="1623803"/>
                  <a:pt x="458993" y="1532363"/>
                </a:cubicBezTo>
                <a:cubicBezTo>
                  <a:pt x="377078" y="1440923"/>
                  <a:pt x="466613" y="1221848"/>
                  <a:pt x="390413" y="1120883"/>
                </a:cubicBezTo>
                <a:cubicBezTo>
                  <a:pt x="314213" y="1019918"/>
                  <a:pt x="24653" y="1019918"/>
                  <a:pt x="1793" y="926573"/>
                </a:cubicBezTo>
                <a:cubicBezTo>
                  <a:pt x="-21067" y="833228"/>
                  <a:pt x="180863" y="667493"/>
                  <a:pt x="253253" y="560813"/>
                </a:cubicBezTo>
                <a:cubicBezTo>
                  <a:pt x="325643" y="454133"/>
                  <a:pt x="380888" y="349358"/>
                  <a:pt x="436133" y="286493"/>
                </a:cubicBezTo>
                <a:cubicBezTo>
                  <a:pt x="491378" y="223628"/>
                  <a:pt x="531383" y="198863"/>
                  <a:pt x="584723" y="183623"/>
                </a:cubicBezTo>
                <a:cubicBezTo>
                  <a:pt x="638063" y="168383"/>
                  <a:pt x="695213" y="236963"/>
                  <a:pt x="756173" y="2064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Haiqing Guo\AppData\Local\Microsoft\Windows\Temporary Internet Files\Content.IE5\C42ZKHIS\MC900389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5862"/>
            <a:ext cx="899770" cy="9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7194" y="2948940"/>
            <a:ext cx="913518" cy="1001792"/>
            <a:chOff x="617194" y="2948940"/>
            <a:chExt cx="913518" cy="100179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49001" y="3258534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1015826" y="3525359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7194" y="29489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0630" y="3581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631320" y="2610834"/>
            <a:ext cx="612000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6553200" y="1866099"/>
            <a:ext cx="76200" cy="1489472"/>
          </a:xfrm>
          <a:prstGeom prst="flowChartAlternateProcess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570" y="1447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Bandpass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00918" y="2946815"/>
            <a:ext cx="300082" cy="849594"/>
            <a:chOff x="7700918" y="2819400"/>
            <a:chExt cx="300082" cy="849594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832725" y="3128994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00918" y="2819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76400" y="2567940"/>
            <a:ext cx="144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805693" y="2639940"/>
            <a:ext cx="992679" cy="1099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57500" y="3795360"/>
            <a:ext cx="342900" cy="1419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34370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(x,y)dy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19084"/>
              </p:ext>
            </p:extLst>
          </p:nvPr>
        </p:nvGraphicFramePr>
        <p:xfrm>
          <a:off x="917276" y="4114800"/>
          <a:ext cx="73945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Equation" r:id="rId4" imgW="3708360" imgH="749160" progId="Equation.3">
                  <p:embed/>
                </p:oleObj>
              </mc:Choice>
              <mc:Fallback>
                <p:oleObj name="Equation" r:id="rId4" imgW="3708360" imgH="749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276" y="4114800"/>
                        <a:ext cx="739457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6660" y="5715000"/>
            <a:ext cx="799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exponent term describes the extinction effect from soot. For optically thin cases, it is negligible.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44882" y="1600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Flame cross section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22904"/>
              </p:ext>
            </p:extLst>
          </p:nvPr>
        </p:nvGraphicFramePr>
        <p:xfrm>
          <a:off x="2652713" y="4507468"/>
          <a:ext cx="37480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Equation" r:id="rId3" imgW="1879560" imgH="431640" progId="Equation.3">
                  <p:embed/>
                </p:oleObj>
              </mc:Choice>
              <mc:Fallback>
                <p:oleObj name="Equation" r:id="rId3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07468"/>
                        <a:ext cx="3748087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>
            <a:spAutoFit/>
          </a:bodyPr>
          <a:lstStyle/>
          <a:p>
            <a:r>
              <a:rPr lang="en-US" dirty="0" smtClean="0"/>
              <a:t>GS to </a:t>
            </a:r>
            <a:r>
              <a:rPr lang="en-US" i="1" dirty="0" smtClean="0"/>
              <a:t>T</a:t>
            </a:r>
            <a:r>
              <a:rPr lang="en-US" dirty="0" smtClean="0"/>
              <a:t> Conversion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194413"/>
              </p:ext>
            </p:extLst>
          </p:nvPr>
        </p:nvGraphicFramePr>
        <p:xfrm>
          <a:off x="2514600" y="1676400"/>
          <a:ext cx="4178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4178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667000"/>
            <a:ext cx="800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Tomography can convert the line-of-sight integrated irradiance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into the local irradiance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67790" y="18402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82856"/>
              </p:ext>
            </p:extLst>
          </p:nvPr>
        </p:nvGraphicFramePr>
        <p:xfrm>
          <a:off x="1238250" y="4507230"/>
          <a:ext cx="1386000" cy="83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7" imgW="609336" imgH="380835" progId="Equation.3">
                  <p:embed/>
                </p:oleObj>
              </mc:Choice>
              <mc:Fallback>
                <p:oleObj name="Equation" r:id="rId7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507230"/>
                        <a:ext cx="1386000" cy="83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57200" y="1200090"/>
            <a:ext cx="800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optically thin conditions: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9632" y="4484135"/>
            <a:ext cx="4423409" cy="1819330"/>
            <a:chOff x="1027241" y="5095611"/>
            <a:chExt cx="4423409" cy="90485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374663" y="5398321"/>
              <a:ext cx="205659" cy="29923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27241" y="5679007"/>
              <a:ext cx="4423409" cy="32145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measured grayscale, blackbody calibration, and tomography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14600" y="5095611"/>
              <a:ext cx="957369" cy="39086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1690" y="3962400"/>
            <a:ext cx="2175510" cy="1052156"/>
            <a:chOff x="5901690" y="3962400"/>
            <a:chExt cx="2175510" cy="1052156"/>
          </a:xfrm>
        </p:grpSpPr>
        <p:sp>
          <p:nvSpPr>
            <p:cNvPr id="15" name="Oval 14"/>
            <p:cNvSpPr/>
            <p:nvPr/>
          </p:nvSpPr>
          <p:spPr>
            <a:xfrm>
              <a:off x="5901690" y="4495205"/>
              <a:ext cx="445770" cy="519351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124575" y="4267200"/>
              <a:ext cx="352425" cy="26289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477000" y="3962400"/>
              <a:ext cx="1600200" cy="646331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filter manufacturer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32810" y="3657600"/>
            <a:ext cx="1851789" cy="1348547"/>
            <a:chOff x="3432810" y="3657600"/>
            <a:chExt cx="1851789" cy="1348547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4191000" y="4027170"/>
              <a:ext cx="228600" cy="5334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229100" y="4486796"/>
              <a:ext cx="533400" cy="51935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32810" y="3657600"/>
              <a:ext cx="1851789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uncertainty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13914" y="3324761"/>
            <a:ext cx="1547093" cy="1669956"/>
            <a:chOff x="4229099" y="3336191"/>
            <a:chExt cx="1547093" cy="1669956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4419600" y="3705523"/>
              <a:ext cx="820160" cy="855047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229099" y="4486796"/>
              <a:ext cx="818255" cy="51935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5372" y="3336191"/>
              <a:ext cx="1120820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04415" y="4889933"/>
            <a:ext cx="1929826" cy="817997"/>
            <a:chOff x="3671036" y="4156613"/>
            <a:chExt cx="1929826" cy="817997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154689" y="4448280"/>
              <a:ext cx="299705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671036" y="4156613"/>
              <a:ext cx="783358" cy="519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4394" y="4605278"/>
              <a:ext cx="1146468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MD-F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-2500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-2500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UMD-FP</Template>
  <TotalTime>6497</TotalTime>
  <Words>986</Words>
  <Application>Microsoft Office PowerPoint</Application>
  <PresentationFormat>On-screen Show (4:3)</PresentationFormat>
  <Paragraphs>217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UMD-FP</vt:lpstr>
      <vt:lpstr>Equation</vt:lpstr>
      <vt:lpstr>Optical Thermometry</vt:lpstr>
      <vt:lpstr>Introduction</vt:lpstr>
      <vt:lpstr>Soot Radiance</vt:lpstr>
      <vt:lpstr>Bandpass Filters</vt:lpstr>
      <vt:lpstr>Soot Emissivity</vt:lpstr>
      <vt:lpstr>Camera Signal</vt:lpstr>
      <vt:lpstr>Camera Calibration</vt:lpstr>
      <vt:lpstr>Line-of-Sight Radiance</vt:lpstr>
      <vt:lpstr>GS to T Conversion</vt:lpstr>
      <vt:lpstr>Ratio Pyrometry</vt:lpstr>
      <vt:lpstr>fs from Emissions</vt:lpstr>
      <vt:lpstr>Camera Tradeoffs</vt:lpstr>
      <vt:lpstr>Deconvolution</vt:lpstr>
      <vt:lpstr>Abel Transform</vt:lpstr>
      <vt:lpstr>Abel Transform</vt:lpstr>
      <vt:lpstr>Onion Peeling</vt:lpstr>
      <vt:lpstr>Deconvolution</vt:lpstr>
      <vt:lpstr>Laminar Jet Diffusion Flame</vt:lpstr>
      <vt:lpstr>C2H4 Flame</vt:lpstr>
      <vt:lpstr>Soot Temperatures</vt:lpstr>
      <vt:lpstr>T Contours</vt:lpstr>
      <vt:lpstr>Soot Emission Concentrations</vt:lpstr>
      <vt:lpstr>Results</vt:lpstr>
      <vt:lpstr>Limitations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Measurements of Soot Temperature and Soot Volume Fraction in Flames</dc:title>
  <dc:creator>Haiqing Guo</dc:creator>
  <cp:lastModifiedBy>Haiqing Guo</cp:lastModifiedBy>
  <cp:revision>761</cp:revision>
  <cp:lastPrinted>2014-04-25T21:09:12Z</cp:lastPrinted>
  <dcterms:created xsi:type="dcterms:W3CDTF">2006-08-16T00:00:00Z</dcterms:created>
  <dcterms:modified xsi:type="dcterms:W3CDTF">2014-06-24T15:14:34Z</dcterms:modified>
</cp:coreProperties>
</file>